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3460" r:id="rId2"/>
    <p:sldId id="3472" r:id="rId3"/>
    <p:sldId id="3473" r:id="rId4"/>
    <p:sldId id="3474" r:id="rId5"/>
    <p:sldId id="3475" r:id="rId6"/>
    <p:sldId id="3476" r:id="rId7"/>
    <p:sldId id="3477" r:id="rId8"/>
    <p:sldId id="3478" r:id="rId9"/>
    <p:sldId id="3492" r:id="rId10"/>
    <p:sldId id="3479" r:id="rId11"/>
    <p:sldId id="3480" r:id="rId12"/>
    <p:sldId id="3481" r:id="rId13"/>
    <p:sldId id="3482" r:id="rId14"/>
    <p:sldId id="3485" r:id="rId15"/>
    <p:sldId id="3486" r:id="rId16"/>
    <p:sldId id="3487" r:id="rId17"/>
    <p:sldId id="3488" r:id="rId18"/>
    <p:sldId id="3489" r:id="rId19"/>
    <p:sldId id="3483" r:id="rId20"/>
    <p:sldId id="3484" r:id="rId21"/>
    <p:sldId id="3490" r:id="rId22"/>
    <p:sldId id="3491" r:id="rId23"/>
    <p:sldId id="3493" r:id="rId24"/>
    <p:sldId id="3494" r:id="rId25"/>
    <p:sldId id="3495" r:id="rId26"/>
    <p:sldId id="3496" r:id="rId27"/>
    <p:sldId id="3497" r:id="rId28"/>
    <p:sldId id="3499" r:id="rId29"/>
    <p:sldId id="3498" r:id="rId30"/>
    <p:sldId id="342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327BFE-52A2-4837-A0D0-D821D840B30B}" v="276" dt="2024-09-26T07:41:41.0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50" d="100"/>
          <a:sy n="50" d="100"/>
        </p:scale>
        <p:origin x="1934"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ngh, Pradeep (RIS-MUM)" userId="78ca6cad-9c90-4f69-bb48-b0a27c35c2e9" providerId="ADAL" clId="{83327BFE-52A2-4837-A0D0-D821D840B30B}"/>
    <pc:docChg chg="undo redo custSel addSld delSld modSld sldOrd">
      <pc:chgData name="Singh, Pradeep (RIS-MUM)" userId="78ca6cad-9c90-4f69-bb48-b0a27c35c2e9" providerId="ADAL" clId="{83327BFE-52A2-4837-A0D0-D821D840B30B}" dt="2024-09-26T07:41:41.030" v="1169"/>
      <pc:docMkLst>
        <pc:docMk/>
      </pc:docMkLst>
      <pc:sldChg chg="addSp delSp modSp mod">
        <pc:chgData name="Singh, Pradeep (RIS-MUM)" userId="78ca6cad-9c90-4f69-bb48-b0a27c35c2e9" providerId="ADAL" clId="{83327BFE-52A2-4837-A0D0-D821D840B30B}" dt="2024-09-26T04:25:56.148" v="148" actId="34135"/>
        <pc:sldMkLst>
          <pc:docMk/>
          <pc:sldMk cId="3650471640" sldId="3460"/>
        </pc:sldMkLst>
        <pc:spChg chg="del mod">
          <ac:chgData name="Singh, Pradeep (RIS-MUM)" userId="78ca6cad-9c90-4f69-bb48-b0a27c35c2e9" providerId="ADAL" clId="{83327BFE-52A2-4837-A0D0-D821D840B30B}" dt="2024-09-26T04:24:45.724" v="139" actId="478"/>
          <ac:spMkLst>
            <pc:docMk/>
            <pc:sldMk cId="3650471640" sldId="3460"/>
            <ac:spMk id="4" creationId="{208F0949-A668-CB8D-27C0-A885378674AC}"/>
          </ac:spMkLst>
        </pc:spChg>
        <pc:spChg chg="add del mod">
          <ac:chgData name="Singh, Pradeep (RIS-MUM)" userId="78ca6cad-9c90-4f69-bb48-b0a27c35c2e9" providerId="ADAL" clId="{83327BFE-52A2-4837-A0D0-D821D840B30B}" dt="2024-09-26T04:23:05.340" v="66" actId="478"/>
          <ac:spMkLst>
            <pc:docMk/>
            <pc:sldMk cId="3650471640" sldId="3460"/>
            <ac:spMk id="9" creationId="{09914BD9-C065-3A12-FB1C-617EB0459FAB}"/>
          </ac:spMkLst>
        </pc:spChg>
        <pc:spChg chg="add mod">
          <ac:chgData name="Singh, Pradeep (RIS-MUM)" userId="78ca6cad-9c90-4f69-bb48-b0a27c35c2e9" providerId="ADAL" clId="{83327BFE-52A2-4837-A0D0-D821D840B30B}" dt="2024-09-26T04:25:56.148" v="148" actId="34135"/>
          <ac:spMkLst>
            <pc:docMk/>
            <pc:sldMk cId="3650471640" sldId="3460"/>
            <ac:spMk id="10" creationId="{9A3D0900-CFFC-BF6B-A26C-DE0C27F7F46C}"/>
          </ac:spMkLst>
        </pc:spChg>
        <pc:picChg chg="add del mod">
          <ac:chgData name="Singh, Pradeep (RIS-MUM)" userId="78ca6cad-9c90-4f69-bb48-b0a27c35c2e9" providerId="ADAL" clId="{83327BFE-52A2-4837-A0D0-D821D840B30B}" dt="2024-09-26T04:17:09.283" v="14" actId="478"/>
          <ac:picMkLst>
            <pc:docMk/>
            <pc:sldMk cId="3650471640" sldId="3460"/>
            <ac:picMk id="2" creationId="{E923E208-EF19-942E-5EE2-0227AE749303}"/>
          </ac:picMkLst>
        </pc:picChg>
        <pc:picChg chg="add mod">
          <ac:chgData name="Singh, Pradeep (RIS-MUM)" userId="78ca6cad-9c90-4f69-bb48-b0a27c35c2e9" providerId="ADAL" clId="{83327BFE-52A2-4837-A0D0-D821D840B30B}" dt="2024-09-26T04:16:38.152" v="12"/>
          <ac:picMkLst>
            <pc:docMk/>
            <pc:sldMk cId="3650471640" sldId="3460"/>
            <ac:picMk id="6" creationId="{178ED1EA-6E5C-3958-3AAB-9F7A8DA5A3EF}"/>
          </ac:picMkLst>
        </pc:picChg>
        <pc:picChg chg="add mod">
          <ac:chgData name="Singh, Pradeep (RIS-MUM)" userId="78ca6cad-9c90-4f69-bb48-b0a27c35c2e9" providerId="ADAL" clId="{83327BFE-52A2-4837-A0D0-D821D840B30B}" dt="2024-09-26T04:19:02.924" v="28" actId="34135"/>
          <ac:picMkLst>
            <pc:docMk/>
            <pc:sldMk cId="3650471640" sldId="3460"/>
            <ac:picMk id="8" creationId="{4AE1676A-F790-6FB8-9809-375831C7856D}"/>
          </ac:picMkLst>
        </pc:picChg>
      </pc:sldChg>
      <pc:sldChg chg="addSp modSp mod">
        <pc:chgData name="Singh, Pradeep (RIS-MUM)" userId="78ca6cad-9c90-4f69-bb48-b0a27c35c2e9" providerId="ADAL" clId="{83327BFE-52A2-4837-A0D0-D821D840B30B}" dt="2024-09-26T04:20:58.523" v="52" actId="34135"/>
        <pc:sldMkLst>
          <pc:docMk/>
          <pc:sldMk cId="2991447467" sldId="3461"/>
        </pc:sldMkLst>
        <pc:spChg chg="mod">
          <ac:chgData name="Singh, Pradeep (RIS-MUM)" userId="78ca6cad-9c90-4f69-bb48-b0a27c35c2e9" providerId="ADAL" clId="{83327BFE-52A2-4837-A0D0-D821D840B30B}" dt="2024-09-26T04:20:54.565" v="51" actId="34135"/>
          <ac:spMkLst>
            <pc:docMk/>
            <pc:sldMk cId="2991447467" sldId="3461"/>
            <ac:spMk id="3" creationId="{AF773059-6D76-34EC-92C0-E9B4AE647BC8}"/>
          </ac:spMkLst>
        </pc:spChg>
        <pc:spChg chg="mod">
          <ac:chgData name="Singh, Pradeep (RIS-MUM)" userId="78ca6cad-9c90-4f69-bb48-b0a27c35c2e9" providerId="ADAL" clId="{83327BFE-52A2-4837-A0D0-D821D840B30B}" dt="2024-09-26T04:20:58.523" v="52" actId="34135"/>
          <ac:spMkLst>
            <pc:docMk/>
            <pc:sldMk cId="2991447467" sldId="3461"/>
            <ac:spMk id="4" creationId="{5A61ECC0-0078-F39D-9264-18DB7BA594B8}"/>
          </ac:spMkLst>
        </pc:spChg>
        <pc:graphicFrameChg chg="mod">
          <ac:chgData name="Singh, Pradeep (RIS-MUM)" userId="78ca6cad-9c90-4f69-bb48-b0a27c35c2e9" providerId="ADAL" clId="{83327BFE-52A2-4837-A0D0-D821D840B30B}" dt="2024-09-26T04:19:20.648" v="31" actId="14100"/>
          <ac:graphicFrameMkLst>
            <pc:docMk/>
            <pc:sldMk cId="2991447467" sldId="3461"/>
            <ac:graphicFrameMk id="8" creationId="{04D8F5B7-6D2A-259A-5C1F-E91E0C0A2CB6}"/>
          </ac:graphicFrameMkLst>
        </pc:graphicFrameChg>
        <pc:picChg chg="add mod">
          <ac:chgData name="Singh, Pradeep (RIS-MUM)" userId="78ca6cad-9c90-4f69-bb48-b0a27c35c2e9" providerId="ADAL" clId="{83327BFE-52A2-4837-A0D0-D821D840B30B}" dt="2024-09-26T04:19:29.302" v="34" actId="34135"/>
          <ac:picMkLst>
            <pc:docMk/>
            <pc:sldMk cId="2991447467" sldId="3461"/>
            <ac:picMk id="5" creationId="{52BD62BB-B785-3D72-B96D-CEA62993A81E}"/>
          </ac:picMkLst>
        </pc:picChg>
      </pc:sldChg>
      <pc:sldChg chg="addSp modSp mod">
        <pc:chgData name="Singh, Pradeep (RIS-MUM)" userId="78ca6cad-9c90-4f69-bb48-b0a27c35c2e9" providerId="ADAL" clId="{83327BFE-52A2-4837-A0D0-D821D840B30B}" dt="2024-09-26T07:41:41.030" v="1169"/>
        <pc:sldMkLst>
          <pc:docMk/>
          <pc:sldMk cId="1350590355" sldId="3462"/>
        </pc:sldMkLst>
        <pc:spChg chg="mod">
          <ac:chgData name="Singh, Pradeep (RIS-MUM)" userId="78ca6cad-9c90-4f69-bb48-b0a27c35c2e9" providerId="ADAL" clId="{83327BFE-52A2-4837-A0D0-D821D840B30B}" dt="2024-09-26T04:21:14.371" v="53" actId="34135"/>
          <ac:spMkLst>
            <pc:docMk/>
            <pc:sldMk cId="1350590355" sldId="3462"/>
            <ac:spMk id="3" creationId="{AF773059-6D76-34EC-92C0-E9B4AE647BC8}"/>
          </ac:spMkLst>
        </pc:spChg>
        <pc:spChg chg="mod">
          <ac:chgData name="Singh, Pradeep (RIS-MUM)" userId="78ca6cad-9c90-4f69-bb48-b0a27c35c2e9" providerId="ADAL" clId="{83327BFE-52A2-4837-A0D0-D821D840B30B}" dt="2024-09-26T04:21:14.371" v="53" actId="34135"/>
          <ac:spMkLst>
            <pc:docMk/>
            <pc:sldMk cId="1350590355" sldId="3462"/>
            <ac:spMk id="4" creationId="{5A61ECC0-0078-F39D-9264-18DB7BA594B8}"/>
          </ac:spMkLst>
        </pc:spChg>
        <pc:graphicFrameChg chg="mod">
          <ac:chgData name="Singh, Pradeep (RIS-MUM)" userId="78ca6cad-9c90-4f69-bb48-b0a27c35c2e9" providerId="ADAL" clId="{83327BFE-52A2-4837-A0D0-D821D840B30B}" dt="2024-09-26T07:41:41.030" v="1169"/>
          <ac:graphicFrameMkLst>
            <pc:docMk/>
            <pc:sldMk cId="1350590355" sldId="3462"/>
            <ac:graphicFrameMk id="6" creationId="{C38937B5-F980-A807-969E-BD5E674623E8}"/>
          </ac:graphicFrameMkLst>
        </pc:graphicFrameChg>
        <pc:picChg chg="add mod">
          <ac:chgData name="Singh, Pradeep (RIS-MUM)" userId="78ca6cad-9c90-4f69-bb48-b0a27c35c2e9" providerId="ADAL" clId="{83327BFE-52A2-4837-A0D0-D821D840B30B}" dt="2024-09-26T04:19:40.994" v="36" actId="34135"/>
          <ac:picMkLst>
            <pc:docMk/>
            <pc:sldMk cId="1350590355" sldId="3462"/>
            <ac:picMk id="5" creationId="{071893FB-9313-DAAA-5544-3FE39D31A57C}"/>
          </ac:picMkLst>
        </pc:picChg>
      </pc:sldChg>
      <pc:sldChg chg="addSp delSp modSp mod">
        <pc:chgData name="Singh, Pradeep (RIS-MUM)" userId="78ca6cad-9c90-4f69-bb48-b0a27c35c2e9" providerId="ADAL" clId="{83327BFE-52A2-4837-A0D0-D821D840B30B}" dt="2024-09-26T04:33:03.824" v="157" actId="2085"/>
        <pc:sldMkLst>
          <pc:docMk/>
          <pc:sldMk cId="2373647187" sldId="3463"/>
        </pc:sldMkLst>
        <pc:spChg chg="mod">
          <ac:chgData name="Singh, Pradeep (RIS-MUM)" userId="78ca6cad-9c90-4f69-bb48-b0a27c35c2e9" providerId="ADAL" clId="{83327BFE-52A2-4837-A0D0-D821D840B30B}" dt="2024-09-26T04:22:55.347" v="63" actId="34135"/>
          <ac:spMkLst>
            <pc:docMk/>
            <pc:sldMk cId="2373647187" sldId="3463"/>
            <ac:spMk id="3" creationId="{AF773059-6D76-34EC-92C0-E9B4AE647BC8}"/>
          </ac:spMkLst>
        </pc:spChg>
        <pc:spChg chg="mod">
          <ac:chgData name="Singh, Pradeep (RIS-MUM)" userId="78ca6cad-9c90-4f69-bb48-b0a27c35c2e9" providerId="ADAL" clId="{83327BFE-52A2-4837-A0D0-D821D840B30B}" dt="2024-09-26T04:22:55.347" v="63" actId="34135"/>
          <ac:spMkLst>
            <pc:docMk/>
            <pc:sldMk cId="2373647187" sldId="3463"/>
            <ac:spMk id="4" creationId="{5A61ECC0-0078-F39D-9264-18DB7BA594B8}"/>
          </ac:spMkLst>
        </pc:spChg>
        <pc:spChg chg="add del">
          <ac:chgData name="Singh, Pradeep (RIS-MUM)" userId="78ca6cad-9c90-4f69-bb48-b0a27c35c2e9" providerId="ADAL" clId="{83327BFE-52A2-4837-A0D0-D821D840B30B}" dt="2024-09-26T04:32:02.767" v="153" actId="26606"/>
          <ac:spMkLst>
            <pc:docMk/>
            <pc:sldMk cId="2373647187" sldId="3463"/>
            <ac:spMk id="8" creationId="{370D2FC1-B717-B482-C097-15DBEA254596}"/>
          </ac:spMkLst>
        </pc:spChg>
        <pc:graphicFrameChg chg="add del">
          <ac:chgData name="Singh, Pradeep (RIS-MUM)" userId="78ca6cad-9c90-4f69-bb48-b0a27c35c2e9" providerId="ADAL" clId="{83327BFE-52A2-4837-A0D0-D821D840B30B}" dt="2024-09-26T04:32:00.308" v="150" actId="26606"/>
          <ac:graphicFrameMkLst>
            <pc:docMk/>
            <pc:sldMk cId="2373647187" sldId="3463"/>
            <ac:graphicFrameMk id="11" creationId="{5D625559-6F5F-FED0-2E37-45F227CF9B79}"/>
          </ac:graphicFrameMkLst>
        </pc:graphicFrameChg>
        <pc:graphicFrameChg chg="add del">
          <ac:chgData name="Singh, Pradeep (RIS-MUM)" userId="78ca6cad-9c90-4f69-bb48-b0a27c35c2e9" providerId="ADAL" clId="{83327BFE-52A2-4837-A0D0-D821D840B30B}" dt="2024-09-26T04:32:02.739" v="152" actId="26606"/>
          <ac:graphicFrameMkLst>
            <pc:docMk/>
            <pc:sldMk cId="2373647187" sldId="3463"/>
            <ac:graphicFrameMk id="13" creationId="{4206E5B9-7075-A612-5733-E72757813388}"/>
          </ac:graphicFrameMkLst>
        </pc:graphicFrameChg>
        <pc:graphicFrameChg chg="add mod">
          <ac:chgData name="Singh, Pradeep (RIS-MUM)" userId="78ca6cad-9c90-4f69-bb48-b0a27c35c2e9" providerId="ADAL" clId="{83327BFE-52A2-4837-A0D0-D821D840B30B}" dt="2024-09-26T04:33:03.824" v="157" actId="2085"/>
          <ac:graphicFrameMkLst>
            <pc:docMk/>
            <pc:sldMk cId="2373647187" sldId="3463"/>
            <ac:graphicFrameMk id="15" creationId="{5D625559-6F5F-FED0-2E37-45F227CF9B79}"/>
          </ac:graphicFrameMkLst>
        </pc:graphicFrameChg>
        <pc:picChg chg="add mod">
          <ac:chgData name="Singh, Pradeep (RIS-MUM)" userId="78ca6cad-9c90-4f69-bb48-b0a27c35c2e9" providerId="ADAL" clId="{83327BFE-52A2-4837-A0D0-D821D840B30B}" dt="2024-09-26T04:20:24.844" v="48" actId="34135"/>
          <ac:picMkLst>
            <pc:docMk/>
            <pc:sldMk cId="2373647187" sldId="3463"/>
            <ac:picMk id="9" creationId="{E042F15F-0B02-596D-54E8-C1629FD43A3E}"/>
          </ac:picMkLst>
        </pc:picChg>
      </pc:sldChg>
      <pc:sldChg chg="addSp modSp mod">
        <pc:chgData name="Singh, Pradeep (RIS-MUM)" userId="78ca6cad-9c90-4f69-bb48-b0a27c35c2e9" providerId="ADAL" clId="{83327BFE-52A2-4837-A0D0-D821D840B30B}" dt="2024-09-26T04:21:39.868" v="54" actId="34135"/>
        <pc:sldMkLst>
          <pc:docMk/>
          <pc:sldMk cId="2790467644" sldId="3464"/>
        </pc:sldMkLst>
        <pc:spChg chg="mod">
          <ac:chgData name="Singh, Pradeep (RIS-MUM)" userId="78ca6cad-9c90-4f69-bb48-b0a27c35c2e9" providerId="ADAL" clId="{83327BFE-52A2-4837-A0D0-D821D840B30B}" dt="2024-09-26T04:21:39.868" v="54" actId="34135"/>
          <ac:spMkLst>
            <pc:docMk/>
            <pc:sldMk cId="2790467644" sldId="3464"/>
            <ac:spMk id="3" creationId="{AF773059-6D76-34EC-92C0-E9B4AE647BC8}"/>
          </ac:spMkLst>
        </pc:spChg>
        <pc:spChg chg="mod">
          <ac:chgData name="Singh, Pradeep (RIS-MUM)" userId="78ca6cad-9c90-4f69-bb48-b0a27c35c2e9" providerId="ADAL" clId="{83327BFE-52A2-4837-A0D0-D821D840B30B}" dt="2024-09-26T04:21:39.868" v="54" actId="34135"/>
          <ac:spMkLst>
            <pc:docMk/>
            <pc:sldMk cId="2790467644" sldId="3464"/>
            <ac:spMk id="4" creationId="{5A61ECC0-0078-F39D-9264-18DB7BA594B8}"/>
          </ac:spMkLst>
        </pc:spChg>
        <pc:picChg chg="add mod">
          <ac:chgData name="Singh, Pradeep (RIS-MUM)" userId="78ca6cad-9c90-4f69-bb48-b0a27c35c2e9" providerId="ADAL" clId="{83327BFE-52A2-4837-A0D0-D821D840B30B}" dt="2024-09-26T04:19:48.440" v="38" actId="34135"/>
          <ac:picMkLst>
            <pc:docMk/>
            <pc:sldMk cId="2790467644" sldId="3464"/>
            <ac:picMk id="6" creationId="{2112872D-0231-3499-1AE8-68F716A6B99D}"/>
          </ac:picMkLst>
        </pc:picChg>
      </pc:sldChg>
      <pc:sldChg chg="addSp modSp mod">
        <pc:chgData name="Singh, Pradeep (RIS-MUM)" userId="78ca6cad-9c90-4f69-bb48-b0a27c35c2e9" providerId="ADAL" clId="{83327BFE-52A2-4837-A0D0-D821D840B30B}" dt="2024-09-26T04:22:03.547" v="56" actId="34135"/>
        <pc:sldMkLst>
          <pc:docMk/>
          <pc:sldMk cId="852418713" sldId="3465"/>
        </pc:sldMkLst>
        <pc:spChg chg="mod">
          <ac:chgData name="Singh, Pradeep (RIS-MUM)" userId="78ca6cad-9c90-4f69-bb48-b0a27c35c2e9" providerId="ADAL" clId="{83327BFE-52A2-4837-A0D0-D821D840B30B}" dt="2024-09-26T04:22:03.547" v="56" actId="34135"/>
          <ac:spMkLst>
            <pc:docMk/>
            <pc:sldMk cId="852418713" sldId="3465"/>
            <ac:spMk id="3" creationId="{406E98B9-7EB8-5EEA-ED3B-71EC39A3DDC8}"/>
          </ac:spMkLst>
        </pc:spChg>
        <pc:spChg chg="mod">
          <ac:chgData name="Singh, Pradeep (RIS-MUM)" userId="78ca6cad-9c90-4f69-bb48-b0a27c35c2e9" providerId="ADAL" clId="{83327BFE-52A2-4837-A0D0-D821D840B30B}" dt="2024-09-26T04:22:03.547" v="56" actId="34135"/>
          <ac:spMkLst>
            <pc:docMk/>
            <pc:sldMk cId="852418713" sldId="3465"/>
            <ac:spMk id="4" creationId="{46A3F093-8A7B-8CA6-7430-F0DF2AD0FBD5}"/>
          </ac:spMkLst>
        </pc:spChg>
        <pc:picChg chg="add mod">
          <ac:chgData name="Singh, Pradeep (RIS-MUM)" userId="78ca6cad-9c90-4f69-bb48-b0a27c35c2e9" providerId="ADAL" clId="{83327BFE-52A2-4837-A0D0-D821D840B30B}" dt="2024-09-26T04:20:09.852" v="42" actId="34135"/>
          <ac:picMkLst>
            <pc:docMk/>
            <pc:sldMk cId="852418713" sldId="3465"/>
            <ac:picMk id="10" creationId="{64B5CFB4-7D07-9EB7-2B97-6CEF3DD70C2F}"/>
          </ac:picMkLst>
        </pc:picChg>
      </pc:sldChg>
      <pc:sldChg chg="addSp modSp mod">
        <pc:chgData name="Singh, Pradeep (RIS-MUM)" userId="78ca6cad-9c90-4f69-bb48-b0a27c35c2e9" providerId="ADAL" clId="{83327BFE-52A2-4837-A0D0-D821D840B30B}" dt="2024-09-26T04:21:53.073" v="55" actId="34135"/>
        <pc:sldMkLst>
          <pc:docMk/>
          <pc:sldMk cId="2814509062" sldId="3468"/>
        </pc:sldMkLst>
        <pc:spChg chg="mod">
          <ac:chgData name="Singh, Pradeep (RIS-MUM)" userId="78ca6cad-9c90-4f69-bb48-b0a27c35c2e9" providerId="ADAL" clId="{83327BFE-52A2-4837-A0D0-D821D840B30B}" dt="2024-09-26T04:21:53.073" v="55" actId="34135"/>
          <ac:spMkLst>
            <pc:docMk/>
            <pc:sldMk cId="2814509062" sldId="3468"/>
            <ac:spMk id="3" creationId="{406E98B9-7EB8-5EEA-ED3B-71EC39A3DDC8}"/>
          </ac:spMkLst>
        </pc:spChg>
        <pc:spChg chg="mod">
          <ac:chgData name="Singh, Pradeep (RIS-MUM)" userId="78ca6cad-9c90-4f69-bb48-b0a27c35c2e9" providerId="ADAL" clId="{83327BFE-52A2-4837-A0D0-D821D840B30B}" dt="2024-09-26T04:21:53.073" v="55" actId="34135"/>
          <ac:spMkLst>
            <pc:docMk/>
            <pc:sldMk cId="2814509062" sldId="3468"/>
            <ac:spMk id="4" creationId="{46A3F093-8A7B-8CA6-7430-F0DF2AD0FBD5}"/>
          </ac:spMkLst>
        </pc:spChg>
        <pc:picChg chg="add mod">
          <ac:chgData name="Singh, Pradeep (RIS-MUM)" userId="78ca6cad-9c90-4f69-bb48-b0a27c35c2e9" providerId="ADAL" clId="{83327BFE-52A2-4837-A0D0-D821D840B30B}" dt="2024-09-26T04:19:58.570" v="40" actId="34135"/>
          <ac:picMkLst>
            <pc:docMk/>
            <pc:sldMk cId="2814509062" sldId="3468"/>
            <ac:picMk id="5" creationId="{A74509DB-FF97-BC9B-F069-0DBE1368EDB0}"/>
          </ac:picMkLst>
        </pc:picChg>
      </pc:sldChg>
      <pc:sldChg chg="addSp modSp mod">
        <pc:chgData name="Singh, Pradeep (RIS-MUM)" userId="78ca6cad-9c90-4f69-bb48-b0a27c35c2e9" providerId="ADAL" clId="{83327BFE-52A2-4837-A0D0-D821D840B30B}" dt="2024-09-26T04:22:13.876" v="57" actId="34135"/>
        <pc:sldMkLst>
          <pc:docMk/>
          <pc:sldMk cId="1812904918" sldId="3469"/>
        </pc:sldMkLst>
        <pc:spChg chg="mod">
          <ac:chgData name="Singh, Pradeep (RIS-MUM)" userId="78ca6cad-9c90-4f69-bb48-b0a27c35c2e9" providerId="ADAL" clId="{83327BFE-52A2-4837-A0D0-D821D840B30B}" dt="2024-09-26T04:22:13.876" v="57" actId="34135"/>
          <ac:spMkLst>
            <pc:docMk/>
            <pc:sldMk cId="1812904918" sldId="3469"/>
            <ac:spMk id="3" creationId="{406E98B9-7EB8-5EEA-ED3B-71EC39A3DDC8}"/>
          </ac:spMkLst>
        </pc:spChg>
        <pc:spChg chg="mod">
          <ac:chgData name="Singh, Pradeep (RIS-MUM)" userId="78ca6cad-9c90-4f69-bb48-b0a27c35c2e9" providerId="ADAL" clId="{83327BFE-52A2-4837-A0D0-D821D840B30B}" dt="2024-09-26T04:22:13.876" v="57" actId="34135"/>
          <ac:spMkLst>
            <pc:docMk/>
            <pc:sldMk cId="1812904918" sldId="3469"/>
            <ac:spMk id="4" creationId="{46A3F093-8A7B-8CA6-7430-F0DF2AD0FBD5}"/>
          </ac:spMkLst>
        </pc:spChg>
        <pc:picChg chg="add mod">
          <ac:chgData name="Singh, Pradeep (RIS-MUM)" userId="78ca6cad-9c90-4f69-bb48-b0a27c35c2e9" providerId="ADAL" clId="{83327BFE-52A2-4837-A0D0-D821D840B30B}" dt="2024-09-26T04:20:14.650" v="44" actId="34135"/>
          <ac:picMkLst>
            <pc:docMk/>
            <pc:sldMk cId="1812904918" sldId="3469"/>
            <ac:picMk id="10" creationId="{43F97558-4303-D51C-42E3-2C89E91CDF3F}"/>
          </ac:picMkLst>
        </pc:picChg>
      </pc:sldChg>
      <pc:sldChg chg="addSp modSp mod">
        <pc:chgData name="Singh, Pradeep (RIS-MUM)" userId="78ca6cad-9c90-4f69-bb48-b0a27c35c2e9" providerId="ADAL" clId="{83327BFE-52A2-4837-A0D0-D821D840B30B}" dt="2024-09-26T04:22:25.021" v="58" actId="34135"/>
        <pc:sldMkLst>
          <pc:docMk/>
          <pc:sldMk cId="3313512321" sldId="3470"/>
        </pc:sldMkLst>
        <pc:spChg chg="mod">
          <ac:chgData name="Singh, Pradeep (RIS-MUM)" userId="78ca6cad-9c90-4f69-bb48-b0a27c35c2e9" providerId="ADAL" clId="{83327BFE-52A2-4837-A0D0-D821D840B30B}" dt="2024-09-26T04:22:25.021" v="58" actId="34135"/>
          <ac:spMkLst>
            <pc:docMk/>
            <pc:sldMk cId="3313512321" sldId="3470"/>
            <ac:spMk id="3" creationId="{406E98B9-7EB8-5EEA-ED3B-71EC39A3DDC8}"/>
          </ac:spMkLst>
        </pc:spChg>
        <pc:spChg chg="mod">
          <ac:chgData name="Singh, Pradeep (RIS-MUM)" userId="78ca6cad-9c90-4f69-bb48-b0a27c35c2e9" providerId="ADAL" clId="{83327BFE-52A2-4837-A0D0-D821D840B30B}" dt="2024-09-26T04:22:25.021" v="58" actId="34135"/>
          <ac:spMkLst>
            <pc:docMk/>
            <pc:sldMk cId="3313512321" sldId="3470"/>
            <ac:spMk id="4" creationId="{46A3F093-8A7B-8CA6-7430-F0DF2AD0FBD5}"/>
          </ac:spMkLst>
        </pc:spChg>
        <pc:picChg chg="add mod">
          <ac:chgData name="Singh, Pradeep (RIS-MUM)" userId="78ca6cad-9c90-4f69-bb48-b0a27c35c2e9" providerId="ADAL" clId="{83327BFE-52A2-4837-A0D0-D821D840B30B}" dt="2024-09-26T04:20:19.714" v="46" actId="34135"/>
          <ac:picMkLst>
            <pc:docMk/>
            <pc:sldMk cId="3313512321" sldId="3470"/>
            <ac:picMk id="10" creationId="{A804FE05-D150-3A28-5B70-82AEADD9B62C}"/>
          </ac:picMkLst>
        </pc:picChg>
      </pc:sldChg>
      <pc:sldChg chg="addSp delSp modSp add mod setBg">
        <pc:chgData name="Singh, Pradeep (RIS-MUM)" userId="78ca6cad-9c90-4f69-bb48-b0a27c35c2e9" providerId="ADAL" clId="{83327BFE-52A2-4837-A0D0-D821D840B30B}" dt="2024-09-26T07:05:54.739" v="1167" actId="20577"/>
        <pc:sldMkLst>
          <pc:docMk/>
          <pc:sldMk cId="2460354408" sldId="3471"/>
        </pc:sldMkLst>
        <pc:spChg chg="mod">
          <ac:chgData name="Singh, Pradeep (RIS-MUM)" userId="78ca6cad-9c90-4f69-bb48-b0a27c35c2e9" providerId="ADAL" clId="{83327BFE-52A2-4837-A0D0-D821D840B30B}" dt="2024-09-26T07:00:45.364" v="1132" actId="207"/>
          <ac:spMkLst>
            <pc:docMk/>
            <pc:sldMk cId="2460354408" sldId="3471"/>
            <ac:spMk id="2" creationId="{8A1F98F3-17D8-8A5B-17AE-B2E72D2B1A0D}"/>
          </ac:spMkLst>
        </pc:spChg>
        <pc:spChg chg="mod">
          <ac:chgData name="Singh, Pradeep (RIS-MUM)" userId="78ca6cad-9c90-4f69-bb48-b0a27c35c2e9" providerId="ADAL" clId="{83327BFE-52A2-4837-A0D0-D821D840B30B}" dt="2024-09-26T07:00:03.607" v="1131" actId="26606"/>
          <ac:spMkLst>
            <pc:docMk/>
            <pc:sldMk cId="2460354408" sldId="3471"/>
            <ac:spMk id="3" creationId="{AF773059-6D76-34EC-92C0-E9B4AE647BC8}"/>
          </ac:spMkLst>
        </pc:spChg>
        <pc:spChg chg="mod">
          <ac:chgData name="Singh, Pradeep (RIS-MUM)" userId="78ca6cad-9c90-4f69-bb48-b0a27c35c2e9" providerId="ADAL" clId="{83327BFE-52A2-4837-A0D0-D821D840B30B}" dt="2024-09-26T07:00:03.607" v="1131" actId="26606"/>
          <ac:spMkLst>
            <pc:docMk/>
            <pc:sldMk cId="2460354408" sldId="3471"/>
            <ac:spMk id="4" creationId="{5A61ECC0-0078-F39D-9264-18DB7BA594B8}"/>
          </ac:spMkLst>
        </pc:spChg>
        <pc:spChg chg="add mod ord">
          <ac:chgData name="Singh, Pradeep (RIS-MUM)" userId="78ca6cad-9c90-4f69-bb48-b0a27c35c2e9" providerId="ADAL" clId="{83327BFE-52A2-4837-A0D0-D821D840B30B}" dt="2024-09-26T07:05:54.739" v="1167" actId="20577"/>
          <ac:spMkLst>
            <pc:docMk/>
            <pc:sldMk cId="2460354408" sldId="3471"/>
            <ac:spMk id="5" creationId="{BA008FA8-3A1C-F963-F70F-E0A8E5664A1D}"/>
          </ac:spMkLst>
        </pc:spChg>
        <pc:spChg chg="add">
          <ac:chgData name="Singh, Pradeep (RIS-MUM)" userId="78ca6cad-9c90-4f69-bb48-b0a27c35c2e9" providerId="ADAL" clId="{83327BFE-52A2-4837-A0D0-D821D840B30B}" dt="2024-09-26T07:00:03.607" v="1131" actId="26606"/>
          <ac:spMkLst>
            <pc:docMk/>
            <pc:sldMk cId="2460354408" sldId="3471"/>
            <ac:spMk id="11" creationId="{EDDBB197-D710-4A4F-A9CA-FD2177498BE8}"/>
          </ac:spMkLst>
        </pc:spChg>
        <pc:spChg chg="add">
          <ac:chgData name="Singh, Pradeep (RIS-MUM)" userId="78ca6cad-9c90-4f69-bb48-b0a27c35c2e9" providerId="ADAL" clId="{83327BFE-52A2-4837-A0D0-D821D840B30B}" dt="2024-09-26T07:00:03.607" v="1131" actId="26606"/>
          <ac:spMkLst>
            <pc:docMk/>
            <pc:sldMk cId="2460354408" sldId="3471"/>
            <ac:spMk id="12" creationId="{975D1CFA-2CDB-4B64-BD9F-85744E8DA12F}"/>
          </ac:spMkLst>
        </pc:spChg>
        <pc:spChg chg="add del">
          <ac:chgData name="Singh, Pradeep (RIS-MUM)" userId="78ca6cad-9c90-4f69-bb48-b0a27c35c2e9" providerId="ADAL" clId="{83327BFE-52A2-4837-A0D0-D821D840B30B}" dt="2024-09-26T06:57:53.507" v="1123" actId="26606"/>
          <ac:spMkLst>
            <pc:docMk/>
            <pc:sldMk cId="2460354408" sldId="3471"/>
            <ac:spMk id="16" creationId="{EDDBB197-D710-4A4F-A9CA-FD2177498BE8}"/>
          </ac:spMkLst>
        </pc:spChg>
        <pc:spChg chg="add del">
          <ac:chgData name="Singh, Pradeep (RIS-MUM)" userId="78ca6cad-9c90-4f69-bb48-b0a27c35c2e9" providerId="ADAL" clId="{83327BFE-52A2-4837-A0D0-D821D840B30B}" dt="2024-09-26T06:57:53.507" v="1123" actId="26606"/>
          <ac:spMkLst>
            <pc:docMk/>
            <pc:sldMk cId="2460354408" sldId="3471"/>
            <ac:spMk id="18" creationId="{975D1CFA-2CDB-4B64-BD9F-85744E8DA12F}"/>
          </ac:spMkLst>
        </pc:spChg>
        <pc:grpChg chg="add">
          <ac:chgData name="Singh, Pradeep (RIS-MUM)" userId="78ca6cad-9c90-4f69-bb48-b0a27c35c2e9" providerId="ADAL" clId="{83327BFE-52A2-4837-A0D0-D821D840B30B}" dt="2024-09-26T07:00:03.607" v="1131" actId="26606"/>
          <ac:grpSpMkLst>
            <pc:docMk/>
            <pc:sldMk cId="2460354408" sldId="3471"/>
            <ac:grpSpMk id="14" creationId="{25EE5136-01F1-466C-962D-BA9B4C6757AA}"/>
          </ac:grpSpMkLst>
        </pc:grpChg>
        <pc:grpChg chg="add del">
          <ac:chgData name="Singh, Pradeep (RIS-MUM)" userId="78ca6cad-9c90-4f69-bb48-b0a27c35c2e9" providerId="ADAL" clId="{83327BFE-52A2-4837-A0D0-D821D840B30B}" dt="2024-09-26T06:57:53.507" v="1123" actId="26606"/>
          <ac:grpSpMkLst>
            <pc:docMk/>
            <pc:sldMk cId="2460354408" sldId="3471"/>
            <ac:grpSpMk id="20" creationId="{25EE5136-01F1-466C-962D-BA9B4C6757AA}"/>
          </ac:grpSpMkLst>
        </pc:grpChg>
        <pc:graphicFrameChg chg="del">
          <ac:chgData name="Singh, Pradeep (RIS-MUM)" userId="78ca6cad-9c90-4f69-bb48-b0a27c35c2e9" providerId="ADAL" clId="{83327BFE-52A2-4837-A0D0-D821D840B30B}" dt="2024-09-26T05:01:06.555" v="169" actId="478"/>
          <ac:graphicFrameMkLst>
            <pc:docMk/>
            <pc:sldMk cId="2460354408" sldId="3471"/>
            <ac:graphicFrameMk id="15" creationId="{5D625559-6F5F-FED0-2E37-45F227CF9B79}"/>
          </ac:graphicFrameMkLst>
        </pc:graphicFrameChg>
        <pc:picChg chg="add del">
          <ac:chgData name="Singh, Pradeep (RIS-MUM)" userId="78ca6cad-9c90-4f69-bb48-b0a27c35c2e9" providerId="ADAL" clId="{83327BFE-52A2-4837-A0D0-D821D840B30B}" dt="2024-09-26T06:57:53.507" v="1123" actId="26606"/>
          <ac:picMkLst>
            <pc:docMk/>
            <pc:sldMk cId="2460354408" sldId="3471"/>
            <ac:picMk id="13" creationId="{9A2E5E85-EF1A-C972-D9FB-AD0C750848E3}"/>
          </ac:picMkLst>
        </pc:picChg>
        <pc:picChg chg="add">
          <ac:chgData name="Singh, Pradeep (RIS-MUM)" userId="78ca6cad-9c90-4f69-bb48-b0a27c35c2e9" providerId="ADAL" clId="{83327BFE-52A2-4837-A0D0-D821D840B30B}" dt="2024-09-26T07:00:03.607" v="1131" actId="26606"/>
          <ac:picMkLst>
            <pc:docMk/>
            <pc:sldMk cId="2460354408" sldId="3471"/>
            <ac:picMk id="17" creationId="{43E48664-21BA-3FAC-A7B0-BFDEAF5EE79B}"/>
          </ac:picMkLst>
        </pc:picChg>
      </pc:sldChg>
      <pc:sldChg chg="addSp delSp modSp new mod ord setBg">
        <pc:chgData name="Singh, Pradeep (RIS-MUM)" userId="78ca6cad-9c90-4f69-bb48-b0a27c35c2e9" providerId="ADAL" clId="{83327BFE-52A2-4837-A0D0-D821D840B30B}" dt="2024-09-26T06:58:52.419" v="1130" actId="26606"/>
        <pc:sldMkLst>
          <pc:docMk/>
          <pc:sldMk cId="1561482546" sldId="3472"/>
        </pc:sldMkLst>
        <pc:spChg chg="mod">
          <ac:chgData name="Singh, Pradeep (RIS-MUM)" userId="78ca6cad-9c90-4f69-bb48-b0a27c35c2e9" providerId="ADAL" clId="{83327BFE-52A2-4837-A0D0-D821D840B30B}" dt="2024-09-26T06:58:52.419" v="1130" actId="26606"/>
          <ac:spMkLst>
            <pc:docMk/>
            <pc:sldMk cId="1561482546" sldId="3472"/>
            <ac:spMk id="2" creationId="{BC931451-D4C6-D9DC-6E04-879ECD8B5603}"/>
          </ac:spMkLst>
        </pc:spChg>
        <pc:spChg chg="del mod">
          <ac:chgData name="Singh, Pradeep (RIS-MUM)" userId="78ca6cad-9c90-4f69-bb48-b0a27c35c2e9" providerId="ADAL" clId="{83327BFE-52A2-4837-A0D0-D821D840B30B}" dt="2024-09-26T05:06:26.344" v="272" actId="931"/>
          <ac:spMkLst>
            <pc:docMk/>
            <pc:sldMk cId="1561482546" sldId="3472"/>
            <ac:spMk id="3" creationId="{00B5BC8F-A41D-CC4F-E5F1-EB8BC47872B8}"/>
          </ac:spMkLst>
        </pc:spChg>
        <pc:spChg chg="del mod">
          <ac:chgData name="Singh, Pradeep (RIS-MUM)" userId="78ca6cad-9c90-4f69-bb48-b0a27c35c2e9" providerId="ADAL" clId="{83327BFE-52A2-4837-A0D0-D821D840B30B}" dt="2024-09-26T05:18:18.756" v="576" actId="26606"/>
          <ac:spMkLst>
            <pc:docMk/>
            <pc:sldMk cId="1561482546" sldId="3472"/>
            <ac:spMk id="4" creationId="{5A40EB99-A376-51FD-1B6F-440365052D79}"/>
          </ac:spMkLst>
        </pc:spChg>
        <pc:spChg chg="add del mod">
          <ac:chgData name="Singh, Pradeep (RIS-MUM)" userId="78ca6cad-9c90-4f69-bb48-b0a27c35c2e9" providerId="ADAL" clId="{83327BFE-52A2-4837-A0D0-D821D840B30B}" dt="2024-09-26T06:57:34.702" v="1117" actId="478"/>
          <ac:spMkLst>
            <pc:docMk/>
            <pc:sldMk cId="1561482546" sldId="3472"/>
            <ac:spMk id="10" creationId="{B54DE87D-903C-0A72-4CFA-1F46770EE672}"/>
          </ac:spMkLst>
        </pc:spChg>
        <pc:spChg chg="add del">
          <ac:chgData name="Singh, Pradeep (RIS-MUM)" userId="78ca6cad-9c90-4f69-bb48-b0a27c35c2e9" providerId="ADAL" clId="{83327BFE-52A2-4837-A0D0-D821D840B30B}" dt="2024-09-26T05:14:25.383" v="562" actId="26606"/>
          <ac:spMkLst>
            <pc:docMk/>
            <pc:sldMk cId="1561482546" sldId="3472"/>
            <ac:spMk id="11" creationId="{2EB492CD-616E-47F8-933B-5E2D952A0593}"/>
          </ac:spMkLst>
        </pc:spChg>
        <pc:spChg chg="add del">
          <ac:chgData name="Singh, Pradeep (RIS-MUM)" userId="78ca6cad-9c90-4f69-bb48-b0a27c35c2e9" providerId="ADAL" clId="{83327BFE-52A2-4837-A0D0-D821D840B30B}" dt="2024-09-26T05:14:25.383" v="562" actId="26606"/>
          <ac:spMkLst>
            <pc:docMk/>
            <pc:sldMk cId="1561482546" sldId="3472"/>
            <ac:spMk id="13" creationId="{59383CF9-23B5-4335-9B21-1791C4CF1C75}"/>
          </ac:spMkLst>
        </pc:spChg>
        <pc:spChg chg="add del mod">
          <ac:chgData name="Singh, Pradeep (RIS-MUM)" userId="78ca6cad-9c90-4f69-bb48-b0a27c35c2e9" providerId="ADAL" clId="{83327BFE-52A2-4837-A0D0-D821D840B30B}" dt="2024-09-26T06:57:50.801" v="1121" actId="478"/>
          <ac:spMkLst>
            <pc:docMk/>
            <pc:sldMk cId="1561482546" sldId="3472"/>
            <ac:spMk id="14" creationId="{7DCD3C3F-23C6-07EF-EC24-3E0E74D9D358}"/>
          </ac:spMkLst>
        </pc:spChg>
        <pc:spChg chg="add del">
          <ac:chgData name="Singh, Pradeep (RIS-MUM)" userId="78ca6cad-9c90-4f69-bb48-b0a27c35c2e9" providerId="ADAL" clId="{83327BFE-52A2-4837-A0D0-D821D840B30B}" dt="2024-09-26T05:14:25.383" v="562" actId="26606"/>
          <ac:spMkLst>
            <pc:docMk/>
            <pc:sldMk cId="1561482546" sldId="3472"/>
            <ac:spMk id="15" creationId="{0007FE00-9498-4706-B255-6437B0252C02}"/>
          </ac:spMkLst>
        </pc:spChg>
        <pc:spChg chg="add del">
          <ac:chgData name="Singh, Pradeep (RIS-MUM)" userId="78ca6cad-9c90-4f69-bb48-b0a27c35c2e9" providerId="ADAL" clId="{83327BFE-52A2-4837-A0D0-D821D840B30B}" dt="2024-09-26T05:14:29.911" v="564" actId="26606"/>
          <ac:spMkLst>
            <pc:docMk/>
            <pc:sldMk cId="1561482546" sldId="3472"/>
            <ac:spMk id="17" creationId="{2813A4FA-24A5-41ED-A534-3807D1B2F344}"/>
          </ac:spMkLst>
        </pc:spChg>
        <pc:spChg chg="add del">
          <ac:chgData name="Singh, Pradeep (RIS-MUM)" userId="78ca6cad-9c90-4f69-bb48-b0a27c35c2e9" providerId="ADAL" clId="{83327BFE-52A2-4837-A0D0-D821D840B30B}" dt="2024-09-26T05:14:29.911" v="564" actId="26606"/>
          <ac:spMkLst>
            <pc:docMk/>
            <pc:sldMk cId="1561482546" sldId="3472"/>
            <ac:spMk id="18" creationId="{12609869-9E80-471B-A487-A53288E0E791}"/>
          </ac:spMkLst>
        </pc:spChg>
        <pc:spChg chg="add del">
          <ac:chgData name="Singh, Pradeep (RIS-MUM)" userId="78ca6cad-9c90-4f69-bb48-b0a27c35c2e9" providerId="ADAL" clId="{83327BFE-52A2-4837-A0D0-D821D840B30B}" dt="2024-09-26T05:14:29.911" v="564" actId="26606"/>
          <ac:spMkLst>
            <pc:docMk/>
            <pc:sldMk cId="1561482546" sldId="3472"/>
            <ac:spMk id="19" creationId="{C3944F27-CA70-4E84-A51A-E6BF89558979}"/>
          </ac:spMkLst>
        </pc:spChg>
        <pc:spChg chg="add del">
          <ac:chgData name="Singh, Pradeep (RIS-MUM)" userId="78ca6cad-9c90-4f69-bb48-b0a27c35c2e9" providerId="ADAL" clId="{83327BFE-52A2-4837-A0D0-D821D840B30B}" dt="2024-09-26T05:14:29.911" v="564" actId="26606"/>
          <ac:spMkLst>
            <pc:docMk/>
            <pc:sldMk cId="1561482546" sldId="3472"/>
            <ac:spMk id="20" creationId="{7004738A-9D34-43E8-97D2-CA0EED4F8BE0}"/>
          </ac:spMkLst>
        </pc:spChg>
        <pc:spChg chg="add del">
          <ac:chgData name="Singh, Pradeep (RIS-MUM)" userId="78ca6cad-9c90-4f69-bb48-b0a27c35c2e9" providerId="ADAL" clId="{83327BFE-52A2-4837-A0D0-D821D840B30B}" dt="2024-09-26T05:14:29.911" v="564" actId="26606"/>
          <ac:spMkLst>
            <pc:docMk/>
            <pc:sldMk cId="1561482546" sldId="3472"/>
            <ac:spMk id="21" creationId="{B8B8D07F-F13E-443E-BA68-2D26672D76B9}"/>
          </ac:spMkLst>
        </pc:spChg>
        <pc:spChg chg="add del">
          <ac:chgData name="Singh, Pradeep (RIS-MUM)" userId="78ca6cad-9c90-4f69-bb48-b0a27c35c2e9" providerId="ADAL" clId="{83327BFE-52A2-4837-A0D0-D821D840B30B}" dt="2024-09-26T05:14:31.833" v="566" actId="26606"/>
          <ac:spMkLst>
            <pc:docMk/>
            <pc:sldMk cId="1561482546" sldId="3472"/>
            <ac:spMk id="23" creationId="{2EB492CD-616E-47F8-933B-5E2D952A0593}"/>
          </ac:spMkLst>
        </pc:spChg>
        <pc:spChg chg="add del">
          <ac:chgData name="Singh, Pradeep (RIS-MUM)" userId="78ca6cad-9c90-4f69-bb48-b0a27c35c2e9" providerId="ADAL" clId="{83327BFE-52A2-4837-A0D0-D821D840B30B}" dt="2024-09-26T05:14:31.833" v="566" actId="26606"/>
          <ac:spMkLst>
            <pc:docMk/>
            <pc:sldMk cId="1561482546" sldId="3472"/>
            <ac:spMk id="24" creationId="{59383CF9-23B5-4335-9B21-1791C4CF1C75}"/>
          </ac:spMkLst>
        </pc:spChg>
        <pc:spChg chg="add del">
          <ac:chgData name="Singh, Pradeep (RIS-MUM)" userId="78ca6cad-9c90-4f69-bb48-b0a27c35c2e9" providerId="ADAL" clId="{83327BFE-52A2-4837-A0D0-D821D840B30B}" dt="2024-09-26T05:14:31.833" v="566" actId="26606"/>
          <ac:spMkLst>
            <pc:docMk/>
            <pc:sldMk cId="1561482546" sldId="3472"/>
            <ac:spMk id="25" creationId="{0007FE00-9498-4706-B255-6437B0252C02}"/>
          </ac:spMkLst>
        </pc:spChg>
        <pc:spChg chg="add del">
          <ac:chgData name="Singh, Pradeep (RIS-MUM)" userId="78ca6cad-9c90-4f69-bb48-b0a27c35c2e9" providerId="ADAL" clId="{83327BFE-52A2-4837-A0D0-D821D840B30B}" dt="2024-09-26T05:14:34.113" v="568" actId="26606"/>
          <ac:spMkLst>
            <pc:docMk/>
            <pc:sldMk cId="1561482546" sldId="3472"/>
            <ac:spMk id="27" creationId="{12609869-9E80-471B-A487-A53288E0E791}"/>
          </ac:spMkLst>
        </pc:spChg>
        <pc:spChg chg="add del">
          <ac:chgData name="Singh, Pradeep (RIS-MUM)" userId="78ca6cad-9c90-4f69-bb48-b0a27c35c2e9" providerId="ADAL" clId="{83327BFE-52A2-4837-A0D0-D821D840B30B}" dt="2024-09-26T05:14:34.113" v="568" actId="26606"/>
          <ac:spMkLst>
            <pc:docMk/>
            <pc:sldMk cId="1561482546" sldId="3472"/>
            <ac:spMk id="28" creationId="{7004738A-9D34-43E8-97D2-CA0EED4F8BE0}"/>
          </ac:spMkLst>
        </pc:spChg>
        <pc:spChg chg="add del">
          <ac:chgData name="Singh, Pradeep (RIS-MUM)" userId="78ca6cad-9c90-4f69-bb48-b0a27c35c2e9" providerId="ADAL" clId="{83327BFE-52A2-4837-A0D0-D821D840B30B}" dt="2024-09-26T05:14:34.113" v="568" actId="26606"/>
          <ac:spMkLst>
            <pc:docMk/>
            <pc:sldMk cId="1561482546" sldId="3472"/>
            <ac:spMk id="29" creationId="{B8B8D07F-F13E-443E-BA68-2D26672D76B9}"/>
          </ac:spMkLst>
        </pc:spChg>
        <pc:spChg chg="add del">
          <ac:chgData name="Singh, Pradeep (RIS-MUM)" userId="78ca6cad-9c90-4f69-bb48-b0a27c35c2e9" providerId="ADAL" clId="{83327BFE-52A2-4837-A0D0-D821D840B30B}" dt="2024-09-26T05:14:34.113" v="568" actId="26606"/>
          <ac:spMkLst>
            <pc:docMk/>
            <pc:sldMk cId="1561482546" sldId="3472"/>
            <ac:spMk id="30" creationId="{2813A4FA-24A5-41ED-A534-3807D1B2F344}"/>
          </ac:spMkLst>
        </pc:spChg>
        <pc:spChg chg="add del">
          <ac:chgData name="Singh, Pradeep (RIS-MUM)" userId="78ca6cad-9c90-4f69-bb48-b0a27c35c2e9" providerId="ADAL" clId="{83327BFE-52A2-4837-A0D0-D821D840B30B}" dt="2024-09-26T05:14:34.113" v="568" actId="26606"/>
          <ac:spMkLst>
            <pc:docMk/>
            <pc:sldMk cId="1561482546" sldId="3472"/>
            <ac:spMk id="31" creationId="{C3944F27-CA70-4E84-A51A-E6BF89558979}"/>
          </ac:spMkLst>
        </pc:spChg>
        <pc:spChg chg="add del">
          <ac:chgData name="Singh, Pradeep (RIS-MUM)" userId="78ca6cad-9c90-4f69-bb48-b0a27c35c2e9" providerId="ADAL" clId="{83327BFE-52A2-4837-A0D0-D821D840B30B}" dt="2024-09-26T05:14:40.554" v="570" actId="26606"/>
          <ac:spMkLst>
            <pc:docMk/>
            <pc:sldMk cId="1561482546" sldId="3472"/>
            <ac:spMk id="33" creationId="{2EB492CD-616E-47F8-933B-5E2D952A0593}"/>
          </ac:spMkLst>
        </pc:spChg>
        <pc:spChg chg="add del">
          <ac:chgData name="Singh, Pradeep (RIS-MUM)" userId="78ca6cad-9c90-4f69-bb48-b0a27c35c2e9" providerId="ADAL" clId="{83327BFE-52A2-4837-A0D0-D821D840B30B}" dt="2024-09-26T05:14:40.554" v="570" actId="26606"/>
          <ac:spMkLst>
            <pc:docMk/>
            <pc:sldMk cId="1561482546" sldId="3472"/>
            <ac:spMk id="34" creationId="{59383CF9-23B5-4335-9B21-1791C4CF1C75}"/>
          </ac:spMkLst>
        </pc:spChg>
        <pc:spChg chg="add del">
          <ac:chgData name="Singh, Pradeep (RIS-MUM)" userId="78ca6cad-9c90-4f69-bb48-b0a27c35c2e9" providerId="ADAL" clId="{83327BFE-52A2-4837-A0D0-D821D840B30B}" dt="2024-09-26T05:14:40.554" v="570" actId="26606"/>
          <ac:spMkLst>
            <pc:docMk/>
            <pc:sldMk cId="1561482546" sldId="3472"/>
            <ac:spMk id="35" creationId="{0007FE00-9498-4706-B255-6437B0252C02}"/>
          </ac:spMkLst>
        </pc:spChg>
        <pc:spChg chg="add del">
          <ac:chgData name="Singh, Pradeep (RIS-MUM)" userId="78ca6cad-9c90-4f69-bb48-b0a27c35c2e9" providerId="ADAL" clId="{83327BFE-52A2-4837-A0D0-D821D840B30B}" dt="2024-09-26T05:14:43.835" v="572" actId="26606"/>
          <ac:spMkLst>
            <pc:docMk/>
            <pc:sldMk cId="1561482546" sldId="3472"/>
            <ac:spMk id="37" creationId="{E8A8EAB8-D2FF-444D-B34B-7D32F106AD0E}"/>
          </ac:spMkLst>
        </pc:spChg>
        <pc:spChg chg="add del">
          <ac:chgData name="Singh, Pradeep (RIS-MUM)" userId="78ca6cad-9c90-4f69-bb48-b0a27c35c2e9" providerId="ADAL" clId="{83327BFE-52A2-4837-A0D0-D821D840B30B}" dt="2024-09-26T06:58:52.419" v="1130" actId="26606"/>
          <ac:spMkLst>
            <pc:docMk/>
            <pc:sldMk cId="1561482546" sldId="3472"/>
            <ac:spMk id="41" creationId="{2EB492CD-616E-47F8-933B-5E2D952A0593}"/>
          </ac:spMkLst>
        </pc:spChg>
        <pc:spChg chg="add del">
          <ac:chgData name="Singh, Pradeep (RIS-MUM)" userId="78ca6cad-9c90-4f69-bb48-b0a27c35c2e9" providerId="ADAL" clId="{83327BFE-52A2-4837-A0D0-D821D840B30B}" dt="2024-09-26T06:58:52.419" v="1130" actId="26606"/>
          <ac:spMkLst>
            <pc:docMk/>
            <pc:sldMk cId="1561482546" sldId="3472"/>
            <ac:spMk id="42" creationId="{59383CF9-23B5-4335-9B21-1791C4CF1C75}"/>
          </ac:spMkLst>
        </pc:spChg>
        <pc:spChg chg="add del">
          <ac:chgData name="Singh, Pradeep (RIS-MUM)" userId="78ca6cad-9c90-4f69-bb48-b0a27c35c2e9" providerId="ADAL" clId="{83327BFE-52A2-4837-A0D0-D821D840B30B}" dt="2024-09-26T06:58:52.419" v="1130" actId="26606"/>
          <ac:spMkLst>
            <pc:docMk/>
            <pc:sldMk cId="1561482546" sldId="3472"/>
            <ac:spMk id="43" creationId="{0007FE00-9498-4706-B255-6437B0252C02}"/>
          </ac:spMkLst>
        </pc:spChg>
        <pc:spChg chg="add del">
          <ac:chgData name="Singh, Pradeep (RIS-MUM)" userId="78ca6cad-9c90-4f69-bb48-b0a27c35c2e9" providerId="ADAL" clId="{83327BFE-52A2-4837-A0D0-D821D840B30B}" dt="2024-09-26T06:58:44.815" v="1126" actId="26606"/>
          <ac:spMkLst>
            <pc:docMk/>
            <pc:sldMk cId="1561482546" sldId="3472"/>
            <ac:spMk id="50" creationId="{EDDBB197-D710-4A4F-A9CA-FD2177498BE8}"/>
          </ac:spMkLst>
        </pc:spChg>
        <pc:spChg chg="add del">
          <ac:chgData name="Singh, Pradeep (RIS-MUM)" userId="78ca6cad-9c90-4f69-bb48-b0a27c35c2e9" providerId="ADAL" clId="{83327BFE-52A2-4837-A0D0-D821D840B30B}" dt="2024-09-26T06:58:44.815" v="1126" actId="26606"/>
          <ac:spMkLst>
            <pc:docMk/>
            <pc:sldMk cId="1561482546" sldId="3472"/>
            <ac:spMk id="52" creationId="{975D1CFA-2CDB-4B64-BD9F-85744E8DA12F}"/>
          </ac:spMkLst>
        </pc:spChg>
        <pc:spChg chg="add del">
          <ac:chgData name="Singh, Pradeep (RIS-MUM)" userId="78ca6cad-9c90-4f69-bb48-b0a27c35c2e9" providerId="ADAL" clId="{83327BFE-52A2-4837-A0D0-D821D840B30B}" dt="2024-09-26T06:58:52.419" v="1130" actId="26606"/>
          <ac:spMkLst>
            <pc:docMk/>
            <pc:sldMk cId="1561482546" sldId="3472"/>
            <ac:spMk id="60" creationId="{EDDBB197-D710-4A4F-A9CA-FD2177498BE8}"/>
          </ac:spMkLst>
        </pc:spChg>
        <pc:spChg chg="add del">
          <ac:chgData name="Singh, Pradeep (RIS-MUM)" userId="78ca6cad-9c90-4f69-bb48-b0a27c35c2e9" providerId="ADAL" clId="{83327BFE-52A2-4837-A0D0-D821D840B30B}" dt="2024-09-26T06:58:52.419" v="1130" actId="26606"/>
          <ac:spMkLst>
            <pc:docMk/>
            <pc:sldMk cId="1561482546" sldId="3472"/>
            <ac:spMk id="61" creationId="{975D1CFA-2CDB-4B64-BD9F-85744E8DA12F}"/>
          </ac:spMkLst>
        </pc:spChg>
        <pc:grpChg chg="add del">
          <ac:chgData name="Singh, Pradeep (RIS-MUM)" userId="78ca6cad-9c90-4f69-bb48-b0a27c35c2e9" providerId="ADAL" clId="{83327BFE-52A2-4837-A0D0-D821D840B30B}" dt="2024-09-26T06:58:44.815" v="1126" actId="26606"/>
          <ac:grpSpMkLst>
            <pc:docMk/>
            <pc:sldMk cId="1561482546" sldId="3472"/>
            <ac:grpSpMk id="54" creationId="{25EE5136-01F1-466C-962D-BA9B4C6757AA}"/>
          </ac:grpSpMkLst>
        </pc:grpChg>
        <pc:grpChg chg="add del">
          <ac:chgData name="Singh, Pradeep (RIS-MUM)" userId="78ca6cad-9c90-4f69-bb48-b0a27c35c2e9" providerId="ADAL" clId="{83327BFE-52A2-4837-A0D0-D821D840B30B}" dt="2024-09-26T06:58:52.419" v="1130" actId="26606"/>
          <ac:grpSpMkLst>
            <pc:docMk/>
            <pc:sldMk cId="1561482546" sldId="3472"/>
            <ac:grpSpMk id="62" creationId="{25EE5136-01F1-466C-962D-BA9B4C6757AA}"/>
          </ac:grpSpMkLst>
        </pc:grpChg>
        <pc:graphicFrameChg chg="add del mod modGraphic">
          <ac:chgData name="Singh, Pradeep (RIS-MUM)" userId="78ca6cad-9c90-4f69-bb48-b0a27c35c2e9" providerId="ADAL" clId="{83327BFE-52A2-4837-A0D0-D821D840B30B}" dt="2024-09-26T05:11:32.066" v="356" actId="478"/>
          <ac:graphicFrameMkLst>
            <pc:docMk/>
            <pc:sldMk cId="1561482546" sldId="3472"/>
            <ac:graphicFrameMk id="7" creationId="{E5F44C9A-D2B8-AD8B-19BF-6E7B1A1314D7}"/>
          </ac:graphicFrameMkLst>
        </pc:graphicFrameChg>
        <pc:graphicFrameChg chg="add del modGraphic">
          <ac:chgData name="Singh, Pradeep (RIS-MUM)" userId="78ca6cad-9c90-4f69-bb48-b0a27c35c2e9" providerId="ADAL" clId="{83327BFE-52A2-4837-A0D0-D821D840B30B}" dt="2024-09-26T05:16:55.836" v="575" actId="478"/>
          <ac:graphicFrameMkLst>
            <pc:docMk/>
            <pc:sldMk cId="1561482546" sldId="3472"/>
            <ac:graphicFrameMk id="8" creationId="{707928EB-2F5E-CA54-AE07-6DD92C4472F1}"/>
          </ac:graphicFrameMkLst>
        </pc:graphicFrameChg>
        <pc:graphicFrameChg chg="add mod modGraphic">
          <ac:chgData name="Singh, Pradeep (RIS-MUM)" userId="78ca6cad-9c90-4f69-bb48-b0a27c35c2e9" providerId="ADAL" clId="{83327BFE-52A2-4837-A0D0-D821D840B30B}" dt="2024-09-26T06:58:52.419" v="1130" actId="26606"/>
          <ac:graphicFrameMkLst>
            <pc:docMk/>
            <pc:sldMk cId="1561482546" sldId="3472"/>
            <ac:graphicFrameMk id="45" creationId="{8258B150-3EC7-B6AD-C06D-802D60EE650F}"/>
          </ac:graphicFrameMkLst>
        </pc:graphicFrameChg>
        <pc:picChg chg="add del mod ord modCrop">
          <ac:chgData name="Singh, Pradeep (RIS-MUM)" userId="78ca6cad-9c90-4f69-bb48-b0a27c35c2e9" providerId="ADAL" clId="{83327BFE-52A2-4837-A0D0-D821D840B30B}" dt="2024-09-26T06:58:52.419" v="1130" actId="26606"/>
          <ac:picMkLst>
            <pc:docMk/>
            <pc:sldMk cId="1561482546" sldId="3472"/>
            <ac:picMk id="6" creationId="{BE295DE7-E957-64AB-44A5-EE5A67665534}"/>
          </ac:picMkLst>
        </pc:picChg>
        <pc:picChg chg="add mod">
          <ac:chgData name="Singh, Pradeep (RIS-MUM)" userId="78ca6cad-9c90-4f69-bb48-b0a27c35c2e9" providerId="ADAL" clId="{83327BFE-52A2-4837-A0D0-D821D840B30B}" dt="2024-09-26T06:57:33.703" v="1116" actId="1076"/>
          <ac:picMkLst>
            <pc:docMk/>
            <pc:sldMk cId="1561482546" sldId="3472"/>
            <ac:picMk id="1026" creationId="{37E95E8F-DAB4-85F8-E70F-5AFB36892846}"/>
          </ac:picMkLst>
        </pc:picChg>
        <pc:picChg chg="add mod">
          <ac:chgData name="Singh, Pradeep (RIS-MUM)" userId="78ca6cad-9c90-4f69-bb48-b0a27c35c2e9" providerId="ADAL" clId="{83327BFE-52A2-4837-A0D0-D821D840B30B}" dt="2024-09-26T06:57:53.485" v="1122" actId="1076"/>
          <ac:picMkLst>
            <pc:docMk/>
            <pc:sldMk cId="1561482546" sldId="3472"/>
            <ac:picMk id="1028" creationId="{BF22B069-3C7E-A0F8-C1D2-F158F64541B4}"/>
          </ac:picMkLst>
        </pc:picChg>
        <pc:cxnChg chg="add del">
          <ac:chgData name="Singh, Pradeep (RIS-MUM)" userId="78ca6cad-9c90-4f69-bb48-b0a27c35c2e9" providerId="ADAL" clId="{83327BFE-52A2-4837-A0D0-D821D840B30B}" dt="2024-09-26T05:14:43.835" v="572" actId="26606"/>
          <ac:cxnSpMkLst>
            <pc:docMk/>
            <pc:sldMk cId="1561482546" sldId="3472"/>
            <ac:cxnSpMk id="38" creationId="{EEA38897-7BA3-4408-8083-3235339C4A60}"/>
          </ac:cxnSpMkLst>
        </pc:cxnChg>
        <pc:cxnChg chg="add del">
          <ac:chgData name="Singh, Pradeep (RIS-MUM)" userId="78ca6cad-9c90-4f69-bb48-b0a27c35c2e9" providerId="ADAL" clId="{83327BFE-52A2-4837-A0D0-D821D840B30B}" dt="2024-09-26T05:14:43.835" v="572" actId="26606"/>
          <ac:cxnSpMkLst>
            <pc:docMk/>
            <pc:sldMk cId="1561482546" sldId="3472"/>
            <ac:cxnSpMk id="39" creationId="{F11AD06B-AB20-4097-8606-5DA00DBACE88}"/>
          </ac:cxnSpMkLst>
        </pc:cxnChg>
      </pc:sldChg>
      <pc:sldChg chg="new del">
        <pc:chgData name="Singh, Pradeep (RIS-MUM)" userId="78ca6cad-9c90-4f69-bb48-b0a27c35c2e9" providerId="ADAL" clId="{83327BFE-52A2-4837-A0D0-D821D840B30B}" dt="2024-09-26T05:04:00.373" v="241" actId="680"/>
        <pc:sldMkLst>
          <pc:docMk/>
          <pc:sldMk cId="1635171507" sldId="3472"/>
        </pc:sldMkLst>
      </pc:sldChg>
      <pc:sldChg chg="new del">
        <pc:chgData name="Singh, Pradeep (RIS-MUM)" userId="78ca6cad-9c90-4f69-bb48-b0a27c35c2e9" providerId="ADAL" clId="{83327BFE-52A2-4837-A0D0-D821D840B30B}" dt="2024-09-26T05:23:32.038" v="582" actId="47"/>
        <pc:sldMkLst>
          <pc:docMk/>
          <pc:sldMk cId="3582463665" sldId="347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01BE0A-C3CB-4716-AB96-AD8C1F9F55B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2E6BEB4-4BEF-49DC-AF2E-576834A909ED}">
      <dgm:prSet/>
      <dgm:spPr/>
      <dgm:t>
        <a:bodyPr/>
        <a:lstStyle/>
        <a:p>
          <a:pPr>
            <a:lnSpc>
              <a:spcPct val="100000"/>
            </a:lnSpc>
          </a:pPr>
          <a:r>
            <a:rPr lang="en-US" dirty="0"/>
            <a:t>Name: </a:t>
          </a:r>
          <a:r>
            <a:rPr lang="en-US" b="1" dirty="0"/>
            <a:t>Nikhil Jain</a:t>
          </a:r>
        </a:p>
      </dgm:t>
    </dgm:pt>
    <dgm:pt modelId="{357DB2CD-539B-42D4-A1EA-F7F755C62596}" type="parTrans" cxnId="{ECF19628-18A4-4058-AD8A-AB72A5DE3A77}">
      <dgm:prSet/>
      <dgm:spPr/>
      <dgm:t>
        <a:bodyPr/>
        <a:lstStyle/>
        <a:p>
          <a:endParaRPr lang="en-US"/>
        </a:p>
      </dgm:t>
    </dgm:pt>
    <dgm:pt modelId="{515C62B7-3B09-44F1-BCEB-0C43ADFA8955}" type="sibTrans" cxnId="{ECF19628-18A4-4058-AD8A-AB72A5DE3A77}">
      <dgm:prSet/>
      <dgm:spPr/>
      <dgm:t>
        <a:bodyPr/>
        <a:lstStyle/>
        <a:p>
          <a:endParaRPr lang="en-US"/>
        </a:p>
      </dgm:t>
    </dgm:pt>
    <dgm:pt modelId="{4207FAC2-2E32-4F9E-B40A-63D1E4044598}">
      <dgm:prSet/>
      <dgm:spPr>
        <a:ln>
          <a:noFill/>
        </a:ln>
      </dgm:spPr>
      <dgm:t>
        <a:bodyPr/>
        <a:lstStyle/>
        <a:p>
          <a:r>
            <a:rPr lang="en-US" dirty="0"/>
            <a:t>Email Id: </a:t>
          </a:r>
          <a:r>
            <a:rPr lang="en-US" b="1" dirty="0"/>
            <a:t>jainnikhil1402m@gmail.com</a:t>
          </a:r>
          <a:endParaRPr lang="en-US" b="1" dirty="0">
            <a:solidFill>
              <a:schemeClr val="bg1"/>
            </a:solidFill>
          </a:endParaRPr>
        </a:p>
      </dgm:t>
    </dgm:pt>
    <dgm:pt modelId="{3913EA2D-B2E0-415B-B448-73D668962711}" type="parTrans" cxnId="{9F4A4DB6-0A11-4462-B9D5-43EE55B7118D}">
      <dgm:prSet/>
      <dgm:spPr/>
      <dgm:t>
        <a:bodyPr/>
        <a:lstStyle/>
        <a:p>
          <a:endParaRPr lang="en-US"/>
        </a:p>
      </dgm:t>
    </dgm:pt>
    <dgm:pt modelId="{3754FF19-1C0A-42A9-9791-5802D4CD96FF}" type="sibTrans" cxnId="{9F4A4DB6-0A11-4462-B9D5-43EE55B7118D}">
      <dgm:prSet/>
      <dgm:spPr/>
      <dgm:t>
        <a:bodyPr/>
        <a:lstStyle/>
        <a:p>
          <a:endParaRPr lang="en-US"/>
        </a:p>
      </dgm:t>
    </dgm:pt>
    <dgm:pt modelId="{B687A22B-84BE-49B5-9865-E8353FF4D2CF}">
      <dgm:prSet/>
      <dgm:spPr/>
      <dgm:t>
        <a:bodyPr/>
        <a:lstStyle/>
        <a:p>
          <a:pPr>
            <a:lnSpc>
              <a:spcPct val="100000"/>
            </a:lnSpc>
          </a:pPr>
          <a:r>
            <a:rPr lang="en-US" dirty="0"/>
            <a:t>Contact No: </a:t>
          </a:r>
          <a:r>
            <a:rPr lang="en-US" b="1" dirty="0"/>
            <a:t>7021707461</a:t>
          </a:r>
        </a:p>
      </dgm:t>
    </dgm:pt>
    <dgm:pt modelId="{9348E2D9-C322-43B6-81BB-68456AE3E2A3}" type="parTrans" cxnId="{3D0B2F77-5F50-400F-BD0A-3E7F40D83B87}">
      <dgm:prSet/>
      <dgm:spPr/>
      <dgm:t>
        <a:bodyPr/>
        <a:lstStyle/>
        <a:p>
          <a:endParaRPr lang="en-US"/>
        </a:p>
      </dgm:t>
    </dgm:pt>
    <dgm:pt modelId="{9B2FF502-C14D-4F8B-B710-D200173C549F}" type="sibTrans" cxnId="{3D0B2F77-5F50-400F-BD0A-3E7F40D83B87}">
      <dgm:prSet/>
      <dgm:spPr/>
      <dgm:t>
        <a:bodyPr/>
        <a:lstStyle/>
        <a:p>
          <a:endParaRPr lang="en-US"/>
        </a:p>
      </dgm:t>
    </dgm:pt>
    <dgm:pt modelId="{82B71270-F96E-4BD0-803C-1116EDBC2C8C}">
      <dgm:prSet/>
      <dgm:spPr/>
      <dgm:t>
        <a:bodyPr/>
        <a:lstStyle/>
        <a:p>
          <a:r>
            <a:rPr lang="en-US" dirty="0"/>
            <a:t>GitHub Account: </a:t>
          </a:r>
          <a:endParaRPr lang="en-US" dirty="0">
            <a:solidFill>
              <a:schemeClr val="bg1"/>
            </a:solidFill>
          </a:endParaRPr>
        </a:p>
      </dgm:t>
    </dgm:pt>
    <dgm:pt modelId="{455DB0CC-B2DA-4EFB-8461-96A74F9DE10E}" type="parTrans" cxnId="{FD2270BE-F61B-4244-9703-C1BB2894C534}">
      <dgm:prSet/>
      <dgm:spPr/>
      <dgm:t>
        <a:bodyPr/>
        <a:lstStyle/>
        <a:p>
          <a:endParaRPr lang="en-US"/>
        </a:p>
      </dgm:t>
    </dgm:pt>
    <dgm:pt modelId="{30023E9E-BF30-4883-909E-DFE4B197EF91}" type="sibTrans" cxnId="{FD2270BE-F61B-4244-9703-C1BB2894C534}">
      <dgm:prSet/>
      <dgm:spPr/>
      <dgm:t>
        <a:bodyPr/>
        <a:lstStyle/>
        <a:p>
          <a:endParaRPr lang="en-US"/>
        </a:p>
      </dgm:t>
    </dgm:pt>
    <dgm:pt modelId="{EC97B3A0-9996-4752-82B1-1045AB1F2E0C}">
      <dgm:prSet/>
      <dgm:spPr/>
      <dgm:t>
        <a:bodyPr/>
        <a:lstStyle/>
        <a:p>
          <a:pPr>
            <a:lnSpc>
              <a:spcPct val="100000"/>
            </a:lnSpc>
          </a:pPr>
          <a:r>
            <a:rPr lang="en-US" dirty="0"/>
            <a:t>Topic: </a:t>
          </a:r>
          <a:r>
            <a:rPr lang="en-IN" b="1" dirty="0"/>
            <a:t>Fake news detection</a:t>
          </a:r>
          <a:endParaRPr lang="en-US" b="1" dirty="0"/>
        </a:p>
      </dgm:t>
    </dgm:pt>
    <dgm:pt modelId="{1D9E5FAC-FEA2-44C0-8176-393EA90D0E33}" type="parTrans" cxnId="{423C436D-B48E-4C16-8480-76CCCBD7CA93}">
      <dgm:prSet/>
      <dgm:spPr/>
      <dgm:t>
        <a:bodyPr/>
        <a:lstStyle/>
        <a:p>
          <a:endParaRPr lang="en-US"/>
        </a:p>
      </dgm:t>
    </dgm:pt>
    <dgm:pt modelId="{D53C431E-9C32-484F-8984-F11D48054752}" type="sibTrans" cxnId="{423C436D-B48E-4C16-8480-76CCCBD7CA93}">
      <dgm:prSet/>
      <dgm:spPr/>
      <dgm:t>
        <a:bodyPr/>
        <a:lstStyle/>
        <a:p>
          <a:endParaRPr lang="en-US"/>
        </a:p>
      </dgm:t>
    </dgm:pt>
    <dgm:pt modelId="{BB4288F1-EFC7-474E-B0DC-C64AED05A3D0}">
      <dgm:prSet/>
      <dgm:spPr/>
      <dgm:t>
        <a:bodyPr/>
        <a:lstStyle/>
        <a:p>
          <a:pPr>
            <a:lnSpc>
              <a:spcPct val="100000"/>
            </a:lnSpc>
          </a:pPr>
          <a:r>
            <a:rPr lang="en-US" dirty="0"/>
            <a:t>College: </a:t>
          </a:r>
          <a:r>
            <a:rPr lang="en-US" b="1" dirty="0"/>
            <a:t>SVKM NMIMS </a:t>
          </a:r>
        </a:p>
      </dgm:t>
    </dgm:pt>
    <dgm:pt modelId="{D574F96D-9F88-4CEF-84D5-B3352336067A}" type="parTrans" cxnId="{9A1B800F-DF58-439C-9461-AEBFB74FE08D}">
      <dgm:prSet/>
      <dgm:spPr/>
      <dgm:t>
        <a:bodyPr/>
        <a:lstStyle/>
        <a:p>
          <a:endParaRPr lang="en-IN"/>
        </a:p>
      </dgm:t>
    </dgm:pt>
    <dgm:pt modelId="{BF7C9B31-F66F-4FD4-87FB-5B08D119DB85}" type="sibTrans" cxnId="{9A1B800F-DF58-439C-9461-AEBFB74FE08D}">
      <dgm:prSet/>
      <dgm:spPr/>
      <dgm:t>
        <a:bodyPr/>
        <a:lstStyle/>
        <a:p>
          <a:endParaRPr lang="en-IN"/>
        </a:p>
      </dgm:t>
    </dgm:pt>
    <dgm:pt modelId="{7B08EFD8-3894-4459-A032-B4B561DE8A09}">
      <dgm:prSet/>
      <dgm:spPr/>
      <dgm:t>
        <a:bodyPr/>
        <a:lstStyle/>
        <a:p>
          <a:pPr>
            <a:lnSpc>
              <a:spcPct val="100000"/>
            </a:lnSpc>
          </a:pPr>
          <a:r>
            <a:rPr lang="en-US" dirty="0"/>
            <a:t>Student Id: 70012100164</a:t>
          </a:r>
        </a:p>
      </dgm:t>
    </dgm:pt>
    <dgm:pt modelId="{DB10B87E-6412-4151-8CF3-3DDE49F34148}" type="parTrans" cxnId="{786CAD39-0719-4C7C-BFE9-5F6403271E23}">
      <dgm:prSet/>
      <dgm:spPr/>
      <dgm:t>
        <a:bodyPr/>
        <a:lstStyle/>
        <a:p>
          <a:endParaRPr lang="en-IN"/>
        </a:p>
      </dgm:t>
    </dgm:pt>
    <dgm:pt modelId="{0CFBEAF6-C440-4222-AED6-2A0A7BA1DA49}" type="sibTrans" cxnId="{786CAD39-0719-4C7C-BFE9-5F6403271E23}">
      <dgm:prSet/>
      <dgm:spPr/>
      <dgm:t>
        <a:bodyPr/>
        <a:lstStyle/>
        <a:p>
          <a:endParaRPr lang="en-IN"/>
        </a:p>
      </dgm:t>
    </dgm:pt>
    <dgm:pt modelId="{B0ED103D-1E70-4793-922B-A692B243DD9A}">
      <dgm:prSet/>
      <dgm:spPr/>
      <dgm:t>
        <a:bodyPr/>
        <a:lstStyle/>
        <a:p>
          <a:r>
            <a:rPr lang="en-US">
              <a:solidFill>
                <a:schemeClr val="bg1"/>
              </a:solidFill>
            </a:rPr>
            <a:t>Repo Link:</a:t>
          </a:r>
          <a:endParaRPr lang="en-US" dirty="0">
            <a:solidFill>
              <a:schemeClr val="bg1"/>
            </a:solidFill>
          </a:endParaRPr>
        </a:p>
      </dgm:t>
    </dgm:pt>
    <dgm:pt modelId="{5A959732-5788-413C-9D96-A02CF61F7E8B}" type="parTrans" cxnId="{CC0934A4-BB77-4042-866C-E9698302993E}">
      <dgm:prSet/>
      <dgm:spPr/>
      <dgm:t>
        <a:bodyPr/>
        <a:lstStyle/>
        <a:p>
          <a:endParaRPr lang="en-IN"/>
        </a:p>
      </dgm:t>
    </dgm:pt>
    <dgm:pt modelId="{32B6F8AA-89F8-4ECC-A7CE-A792834B7BDD}" type="sibTrans" cxnId="{CC0934A4-BB77-4042-866C-E9698302993E}">
      <dgm:prSet/>
      <dgm:spPr/>
      <dgm:t>
        <a:bodyPr/>
        <a:lstStyle/>
        <a:p>
          <a:endParaRPr lang="en-IN"/>
        </a:p>
      </dgm:t>
    </dgm:pt>
    <dgm:pt modelId="{63A72396-9862-4149-AF86-30AA35A44052}" type="pres">
      <dgm:prSet presAssocID="{7701BE0A-C3CB-4716-AB96-AD8C1F9F55B4}" presName="linear" presStyleCnt="0">
        <dgm:presLayoutVars>
          <dgm:animLvl val="lvl"/>
          <dgm:resizeHandles val="exact"/>
        </dgm:presLayoutVars>
      </dgm:prSet>
      <dgm:spPr/>
    </dgm:pt>
    <dgm:pt modelId="{5548ED75-76B2-406B-B75B-A15C4171C0B3}" type="pres">
      <dgm:prSet presAssocID="{B2E6BEB4-4BEF-49DC-AF2E-576834A909ED}" presName="parentText" presStyleLbl="node1" presStyleIdx="0" presStyleCnt="8">
        <dgm:presLayoutVars>
          <dgm:chMax val="0"/>
          <dgm:bulletEnabled val="1"/>
        </dgm:presLayoutVars>
      </dgm:prSet>
      <dgm:spPr/>
    </dgm:pt>
    <dgm:pt modelId="{4DAA64AD-CCE3-4A41-844B-7413F7106FA7}" type="pres">
      <dgm:prSet presAssocID="{515C62B7-3B09-44F1-BCEB-0C43ADFA8955}" presName="spacer" presStyleCnt="0"/>
      <dgm:spPr/>
    </dgm:pt>
    <dgm:pt modelId="{994E0F4C-DABB-4ABE-952F-3C71A3DA4759}" type="pres">
      <dgm:prSet presAssocID="{4207FAC2-2E32-4F9E-B40A-63D1E4044598}" presName="parentText" presStyleLbl="node1" presStyleIdx="1" presStyleCnt="8" custLinFactNeighborX="0" custLinFactNeighborY="559">
        <dgm:presLayoutVars>
          <dgm:chMax val="0"/>
          <dgm:bulletEnabled val="1"/>
        </dgm:presLayoutVars>
      </dgm:prSet>
      <dgm:spPr/>
    </dgm:pt>
    <dgm:pt modelId="{6BB71D20-C060-4CEC-8EC6-C2FBD1E23510}" type="pres">
      <dgm:prSet presAssocID="{3754FF19-1C0A-42A9-9791-5802D4CD96FF}" presName="spacer" presStyleCnt="0"/>
      <dgm:spPr/>
    </dgm:pt>
    <dgm:pt modelId="{EE296C0C-54D6-417E-9124-B37C69D53C88}" type="pres">
      <dgm:prSet presAssocID="{B687A22B-84BE-49B5-9865-E8353FF4D2CF}" presName="parentText" presStyleLbl="node1" presStyleIdx="2" presStyleCnt="8">
        <dgm:presLayoutVars>
          <dgm:chMax val="0"/>
          <dgm:bulletEnabled val="1"/>
        </dgm:presLayoutVars>
      </dgm:prSet>
      <dgm:spPr/>
    </dgm:pt>
    <dgm:pt modelId="{ED60F8D6-DE74-452D-B177-06DFCDBED345}" type="pres">
      <dgm:prSet presAssocID="{9B2FF502-C14D-4F8B-B710-D200173C549F}" presName="spacer" presStyleCnt="0"/>
      <dgm:spPr/>
    </dgm:pt>
    <dgm:pt modelId="{3C993390-B9E1-4D81-85EE-BDE307F07A98}" type="pres">
      <dgm:prSet presAssocID="{82B71270-F96E-4BD0-803C-1116EDBC2C8C}" presName="parentText" presStyleLbl="node1" presStyleIdx="3" presStyleCnt="8">
        <dgm:presLayoutVars>
          <dgm:chMax val="0"/>
          <dgm:bulletEnabled val="1"/>
        </dgm:presLayoutVars>
      </dgm:prSet>
      <dgm:spPr/>
    </dgm:pt>
    <dgm:pt modelId="{21EEBEDC-69FA-407C-9A17-687799BB55A3}" type="pres">
      <dgm:prSet presAssocID="{30023E9E-BF30-4883-909E-DFE4B197EF91}" presName="spacer" presStyleCnt="0"/>
      <dgm:spPr/>
    </dgm:pt>
    <dgm:pt modelId="{E1AC9829-54E4-43EB-8A30-0D3A2D166B54}" type="pres">
      <dgm:prSet presAssocID="{B0ED103D-1E70-4793-922B-A692B243DD9A}" presName="parentText" presStyleLbl="node1" presStyleIdx="4" presStyleCnt="8">
        <dgm:presLayoutVars>
          <dgm:chMax val="0"/>
          <dgm:bulletEnabled val="1"/>
        </dgm:presLayoutVars>
      </dgm:prSet>
      <dgm:spPr/>
    </dgm:pt>
    <dgm:pt modelId="{6ED76C39-D56B-4EDB-92CE-ED32704F63DA}" type="pres">
      <dgm:prSet presAssocID="{32B6F8AA-89F8-4ECC-A7CE-A792834B7BDD}" presName="spacer" presStyleCnt="0"/>
      <dgm:spPr/>
    </dgm:pt>
    <dgm:pt modelId="{5B80FC30-75D7-4AAE-BB72-E19D2B89C2FD}" type="pres">
      <dgm:prSet presAssocID="{EC97B3A0-9996-4752-82B1-1045AB1F2E0C}" presName="parentText" presStyleLbl="node1" presStyleIdx="5" presStyleCnt="8">
        <dgm:presLayoutVars>
          <dgm:chMax val="0"/>
          <dgm:bulletEnabled val="1"/>
        </dgm:presLayoutVars>
      </dgm:prSet>
      <dgm:spPr/>
    </dgm:pt>
    <dgm:pt modelId="{BA3889CF-CAF0-4A40-BE9B-FBF4EA0EDFA5}" type="pres">
      <dgm:prSet presAssocID="{D53C431E-9C32-484F-8984-F11D48054752}" presName="spacer" presStyleCnt="0"/>
      <dgm:spPr/>
    </dgm:pt>
    <dgm:pt modelId="{464F68E7-DA77-4225-99DA-7802E77E85CE}" type="pres">
      <dgm:prSet presAssocID="{BB4288F1-EFC7-474E-B0DC-C64AED05A3D0}" presName="parentText" presStyleLbl="node1" presStyleIdx="6" presStyleCnt="8">
        <dgm:presLayoutVars>
          <dgm:chMax val="0"/>
          <dgm:bulletEnabled val="1"/>
        </dgm:presLayoutVars>
      </dgm:prSet>
      <dgm:spPr/>
    </dgm:pt>
    <dgm:pt modelId="{0E4E6473-EF89-4B6F-BCAE-EAB3739D6642}" type="pres">
      <dgm:prSet presAssocID="{BF7C9B31-F66F-4FD4-87FB-5B08D119DB85}" presName="spacer" presStyleCnt="0"/>
      <dgm:spPr/>
    </dgm:pt>
    <dgm:pt modelId="{76EA5A5E-C35C-4C25-9F7C-92793F4D89C3}" type="pres">
      <dgm:prSet presAssocID="{7B08EFD8-3894-4459-A032-B4B561DE8A09}" presName="parentText" presStyleLbl="node1" presStyleIdx="7" presStyleCnt="8">
        <dgm:presLayoutVars>
          <dgm:chMax val="0"/>
          <dgm:bulletEnabled val="1"/>
        </dgm:presLayoutVars>
      </dgm:prSet>
      <dgm:spPr/>
    </dgm:pt>
  </dgm:ptLst>
  <dgm:cxnLst>
    <dgm:cxn modelId="{9A1B800F-DF58-439C-9461-AEBFB74FE08D}" srcId="{7701BE0A-C3CB-4716-AB96-AD8C1F9F55B4}" destId="{BB4288F1-EFC7-474E-B0DC-C64AED05A3D0}" srcOrd="6" destOrd="0" parTransId="{D574F96D-9F88-4CEF-84D5-B3352336067A}" sibTransId="{BF7C9B31-F66F-4FD4-87FB-5B08D119DB85}"/>
    <dgm:cxn modelId="{ECF19628-18A4-4058-AD8A-AB72A5DE3A77}" srcId="{7701BE0A-C3CB-4716-AB96-AD8C1F9F55B4}" destId="{B2E6BEB4-4BEF-49DC-AF2E-576834A909ED}" srcOrd="0" destOrd="0" parTransId="{357DB2CD-539B-42D4-A1EA-F7F755C62596}" sibTransId="{515C62B7-3B09-44F1-BCEB-0C43ADFA8955}"/>
    <dgm:cxn modelId="{786CAD39-0719-4C7C-BFE9-5F6403271E23}" srcId="{7701BE0A-C3CB-4716-AB96-AD8C1F9F55B4}" destId="{7B08EFD8-3894-4459-A032-B4B561DE8A09}" srcOrd="7" destOrd="0" parTransId="{DB10B87E-6412-4151-8CF3-3DDE49F34148}" sibTransId="{0CFBEAF6-C440-4222-AED6-2A0A7BA1DA49}"/>
    <dgm:cxn modelId="{423C436D-B48E-4C16-8480-76CCCBD7CA93}" srcId="{7701BE0A-C3CB-4716-AB96-AD8C1F9F55B4}" destId="{EC97B3A0-9996-4752-82B1-1045AB1F2E0C}" srcOrd="5" destOrd="0" parTransId="{1D9E5FAC-FEA2-44C0-8176-393EA90D0E33}" sibTransId="{D53C431E-9C32-484F-8984-F11D48054752}"/>
    <dgm:cxn modelId="{360FE26E-AA8B-4B94-BA57-AFFEF0D6B514}" type="presOf" srcId="{7B08EFD8-3894-4459-A032-B4B561DE8A09}" destId="{76EA5A5E-C35C-4C25-9F7C-92793F4D89C3}" srcOrd="0" destOrd="0" presId="urn:microsoft.com/office/officeart/2005/8/layout/vList2"/>
    <dgm:cxn modelId="{3D0B2F77-5F50-400F-BD0A-3E7F40D83B87}" srcId="{7701BE0A-C3CB-4716-AB96-AD8C1F9F55B4}" destId="{B687A22B-84BE-49B5-9865-E8353FF4D2CF}" srcOrd="2" destOrd="0" parTransId="{9348E2D9-C322-43B6-81BB-68456AE3E2A3}" sibTransId="{9B2FF502-C14D-4F8B-B710-D200173C549F}"/>
    <dgm:cxn modelId="{8720107A-0F46-4D88-8292-D315C2F9B9D1}" type="presOf" srcId="{EC97B3A0-9996-4752-82B1-1045AB1F2E0C}" destId="{5B80FC30-75D7-4AAE-BB72-E19D2B89C2FD}" srcOrd="0" destOrd="0" presId="urn:microsoft.com/office/officeart/2005/8/layout/vList2"/>
    <dgm:cxn modelId="{CFBEB97D-B3C0-4A8C-874E-B264CC292E0E}" type="presOf" srcId="{4207FAC2-2E32-4F9E-B40A-63D1E4044598}" destId="{994E0F4C-DABB-4ABE-952F-3C71A3DA4759}" srcOrd="0" destOrd="0" presId="urn:microsoft.com/office/officeart/2005/8/layout/vList2"/>
    <dgm:cxn modelId="{CC0934A4-BB77-4042-866C-E9698302993E}" srcId="{7701BE0A-C3CB-4716-AB96-AD8C1F9F55B4}" destId="{B0ED103D-1E70-4793-922B-A692B243DD9A}" srcOrd="4" destOrd="0" parTransId="{5A959732-5788-413C-9D96-A02CF61F7E8B}" sibTransId="{32B6F8AA-89F8-4ECC-A7CE-A792834B7BDD}"/>
    <dgm:cxn modelId="{5B2D14AA-07F2-4EA7-BCA0-F433EE8F2131}" type="presOf" srcId="{7701BE0A-C3CB-4716-AB96-AD8C1F9F55B4}" destId="{63A72396-9862-4149-AF86-30AA35A44052}" srcOrd="0" destOrd="0" presId="urn:microsoft.com/office/officeart/2005/8/layout/vList2"/>
    <dgm:cxn modelId="{AF4434AB-075C-43DA-BDF0-25B95CDBEE3F}" type="presOf" srcId="{B687A22B-84BE-49B5-9865-E8353FF4D2CF}" destId="{EE296C0C-54D6-417E-9124-B37C69D53C88}" srcOrd="0" destOrd="0" presId="urn:microsoft.com/office/officeart/2005/8/layout/vList2"/>
    <dgm:cxn modelId="{9F4A4DB6-0A11-4462-B9D5-43EE55B7118D}" srcId="{7701BE0A-C3CB-4716-AB96-AD8C1F9F55B4}" destId="{4207FAC2-2E32-4F9E-B40A-63D1E4044598}" srcOrd="1" destOrd="0" parTransId="{3913EA2D-B2E0-415B-B448-73D668962711}" sibTransId="{3754FF19-1C0A-42A9-9791-5802D4CD96FF}"/>
    <dgm:cxn modelId="{FD2270BE-F61B-4244-9703-C1BB2894C534}" srcId="{7701BE0A-C3CB-4716-AB96-AD8C1F9F55B4}" destId="{82B71270-F96E-4BD0-803C-1116EDBC2C8C}" srcOrd="3" destOrd="0" parTransId="{455DB0CC-B2DA-4EFB-8461-96A74F9DE10E}" sibTransId="{30023E9E-BF30-4883-909E-DFE4B197EF91}"/>
    <dgm:cxn modelId="{DA0832D9-AFCE-40FB-B474-D19E33CA08E3}" type="presOf" srcId="{B0ED103D-1E70-4793-922B-A692B243DD9A}" destId="{E1AC9829-54E4-43EB-8A30-0D3A2D166B54}" srcOrd="0" destOrd="0" presId="urn:microsoft.com/office/officeart/2005/8/layout/vList2"/>
    <dgm:cxn modelId="{9BFACBDE-DE7B-4DBD-B543-315B38EAAF7A}" type="presOf" srcId="{BB4288F1-EFC7-474E-B0DC-C64AED05A3D0}" destId="{464F68E7-DA77-4225-99DA-7802E77E85CE}" srcOrd="0" destOrd="0" presId="urn:microsoft.com/office/officeart/2005/8/layout/vList2"/>
    <dgm:cxn modelId="{AF7FA6EC-6442-4532-98A7-2C9715DD357B}" type="presOf" srcId="{B2E6BEB4-4BEF-49DC-AF2E-576834A909ED}" destId="{5548ED75-76B2-406B-B75B-A15C4171C0B3}" srcOrd="0" destOrd="0" presId="urn:microsoft.com/office/officeart/2005/8/layout/vList2"/>
    <dgm:cxn modelId="{A96916F0-DABA-4467-9FFE-0651A860705B}" type="presOf" srcId="{82B71270-F96E-4BD0-803C-1116EDBC2C8C}" destId="{3C993390-B9E1-4D81-85EE-BDE307F07A98}" srcOrd="0" destOrd="0" presId="urn:microsoft.com/office/officeart/2005/8/layout/vList2"/>
    <dgm:cxn modelId="{94C3C6A1-FB74-4044-BCE8-A8A556703760}" type="presParOf" srcId="{63A72396-9862-4149-AF86-30AA35A44052}" destId="{5548ED75-76B2-406B-B75B-A15C4171C0B3}" srcOrd="0" destOrd="0" presId="urn:microsoft.com/office/officeart/2005/8/layout/vList2"/>
    <dgm:cxn modelId="{069407B6-E4C1-4112-99CC-B9AEA4660BCA}" type="presParOf" srcId="{63A72396-9862-4149-AF86-30AA35A44052}" destId="{4DAA64AD-CCE3-4A41-844B-7413F7106FA7}" srcOrd="1" destOrd="0" presId="urn:microsoft.com/office/officeart/2005/8/layout/vList2"/>
    <dgm:cxn modelId="{B3A2E71F-51DD-4B23-B011-2C12886129BF}" type="presParOf" srcId="{63A72396-9862-4149-AF86-30AA35A44052}" destId="{994E0F4C-DABB-4ABE-952F-3C71A3DA4759}" srcOrd="2" destOrd="0" presId="urn:microsoft.com/office/officeart/2005/8/layout/vList2"/>
    <dgm:cxn modelId="{C96A419A-DBF3-4729-88DE-F6DCD0585DDB}" type="presParOf" srcId="{63A72396-9862-4149-AF86-30AA35A44052}" destId="{6BB71D20-C060-4CEC-8EC6-C2FBD1E23510}" srcOrd="3" destOrd="0" presId="urn:microsoft.com/office/officeart/2005/8/layout/vList2"/>
    <dgm:cxn modelId="{5393F294-47A8-4433-ACFE-5A0DFBE0F18A}" type="presParOf" srcId="{63A72396-9862-4149-AF86-30AA35A44052}" destId="{EE296C0C-54D6-417E-9124-B37C69D53C88}" srcOrd="4" destOrd="0" presId="urn:microsoft.com/office/officeart/2005/8/layout/vList2"/>
    <dgm:cxn modelId="{F8FD0A93-0DBE-4F11-92E5-654E8D29A3F9}" type="presParOf" srcId="{63A72396-9862-4149-AF86-30AA35A44052}" destId="{ED60F8D6-DE74-452D-B177-06DFCDBED345}" srcOrd="5" destOrd="0" presId="urn:microsoft.com/office/officeart/2005/8/layout/vList2"/>
    <dgm:cxn modelId="{58ACFF51-F532-4B1E-9B14-E4AEEC8515BF}" type="presParOf" srcId="{63A72396-9862-4149-AF86-30AA35A44052}" destId="{3C993390-B9E1-4D81-85EE-BDE307F07A98}" srcOrd="6" destOrd="0" presId="urn:microsoft.com/office/officeart/2005/8/layout/vList2"/>
    <dgm:cxn modelId="{9AF21F31-1422-4E04-A044-FF7680DAF868}" type="presParOf" srcId="{63A72396-9862-4149-AF86-30AA35A44052}" destId="{21EEBEDC-69FA-407C-9A17-687799BB55A3}" srcOrd="7" destOrd="0" presId="urn:microsoft.com/office/officeart/2005/8/layout/vList2"/>
    <dgm:cxn modelId="{ECF9F248-2FAF-446C-9FBA-4CCCD85463D1}" type="presParOf" srcId="{63A72396-9862-4149-AF86-30AA35A44052}" destId="{E1AC9829-54E4-43EB-8A30-0D3A2D166B54}" srcOrd="8" destOrd="0" presId="urn:microsoft.com/office/officeart/2005/8/layout/vList2"/>
    <dgm:cxn modelId="{02B510A3-7607-4263-9B1E-FFDE22D3943D}" type="presParOf" srcId="{63A72396-9862-4149-AF86-30AA35A44052}" destId="{6ED76C39-D56B-4EDB-92CE-ED32704F63DA}" srcOrd="9" destOrd="0" presId="urn:microsoft.com/office/officeart/2005/8/layout/vList2"/>
    <dgm:cxn modelId="{9ABF1E7E-8B5B-44B0-897B-86D9EDB6A8FC}" type="presParOf" srcId="{63A72396-9862-4149-AF86-30AA35A44052}" destId="{5B80FC30-75D7-4AAE-BB72-E19D2B89C2FD}" srcOrd="10" destOrd="0" presId="urn:microsoft.com/office/officeart/2005/8/layout/vList2"/>
    <dgm:cxn modelId="{9B8926F0-1950-4C1F-A762-382F4FC16FA8}" type="presParOf" srcId="{63A72396-9862-4149-AF86-30AA35A44052}" destId="{BA3889CF-CAF0-4A40-BE9B-FBF4EA0EDFA5}" srcOrd="11" destOrd="0" presId="urn:microsoft.com/office/officeart/2005/8/layout/vList2"/>
    <dgm:cxn modelId="{023ED576-6088-44AC-8698-3D9773A5EDDE}" type="presParOf" srcId="{63A72396-9862-4149-AF86-30AA35A44052}" destId="{464F68E7-DA77-4225-99DA-7802E77E85CE}" srcOrd="12" destOrd="0" presId="urn:microsoft.com/office/officeart/2005/8/layout/vList2"/>
    <dgm:cxn modelId="{F3FA6A60-50BE-45AF-B34A-3BFB8B23D829}" type="presParOf" srcId="{63A72396-9862-4149-AF86-30AA35A44052}" destId="{0E4E6473-EF89-4B6F-BCAE-EAB3739D6642}" srcOrd="13" destOrd="0" presId="urn:microsoft.com/office/officeart/2005/8/layout/vList2"/>
    <dgm:cxn modelId="{2CA563CF-9135-404A-BDEE-1DA745B51F47}" type="presParOf" srcId="{63A72396-9862-4149-AF86-30AA35A44052}" destId="{76EA5A5E-C35C-4C25-9F7C-92793F4D89C3}" srcOrd="1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48ED75-76B2-406B-B75B-A15C4171C0B3}">
      <dsp:nvSpPr>
        <dsp:cNvPr id="0" name=""/>
        <dsp:cNvSpPr/>
      </dsp:nvSpPr>
      <dsp:spPr>
        <a:xfrm>
          <a:off x="0" y="61539"/>
          <a:ext cx="5458837" cy="463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a:t>Name: </a:t>
          </a:r>
          <a:r>
            <a:rPr lang="en-US" sz="1800" b="1" kern="1200" dirty="0"/>
            <a:t>Nikhil Jain</a:t>
          </a:r>
        </a:p>
      </dsp:txBody>
      <dsp:txXfrm>
        <a:off x="22617" y="84156"/>
        <a:ext cx="5413603" cy="418086"/>
      </dsp:txXfrm>
    </dsp:sp>
    <dsp:sp modelId="{994E0F4C-DABB-4ABE-952F-3C71A3DA4759}">
      <dsp:nvSpPr>
        <dsp:cNvPr id="0" name=""/>
        <dsp:cNvSpPr/>
      </dsp:nvSpPr>
      <dsp:spPr>
        <a:xfrm>
          <a:off x="0" y="576989"/>
          <a:ext cx="5458837" cy="463320"/>
        </a:xfrm>
        <a:prstGeom prst="roundRect">
          <a:avLst/>
        </a:prstGeom>
        <a:solidFill>
          <a:schemeClr val="accent1">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Email Id: </a:t>
          </a:r>
          <a:r>
            <a:rPr lang="en-US" sz="1800" b="1" kern="1200" dirty="0"/>
            <a:t>jainnikhil1402m@gmail.com</a:t>
          </a:r>
          <a:endParaRPr lang="en-US" sz="1800" b="1" kern="1200" dirty="0">
            <a:solidFill>
              <a:schemeClr val="bg1"/>
            </a:solidFill>
          </a:endParaRPr>
        </a:p>
      </dsp:txBody>
      <dsp:txXfrm>
        <a:off x="22617" y="599606"/>
        <a:ext cx="5413603" cy="418086"/>
      </dsp:txXfrm>
    </dsp:sp>
    <dsp:sp modelId="{EE296C0C-54D6-417E-9124-B37C69D53C88}">
      <dsp:nvSpPr>
        <dsp:cNvPr id="0" name=""/>
        <dsp:cNvSpPr/>
      </dsp:nvSpPr>
      <dsp:spPr>
        <a:xfrm>
          <a:off x="0" y="1091860"/>
          <a:ext cx="5458837" cy="463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a:t>Contact No: </a:t>
          </a:r>
          <a:r>
            <a:rPr lang="en-US" sz="1800" b="1" kern="1200" dirty="0"/>
            <a:t>7021707461</a:t>
          </a:r>
        </a:p>
      </dsp:txBody>
      <dsp:txXfrm>
        <a:off x="22617" y="1114477"/>
        <a:ext cx="5413603" cy="418086"/>
      </dsp:txXfrm>
    </dsp:sp>
    <dsp:sp modelId="{3C993390-B9E1-4D81-85EE-BDE307F07A98}">
      <dsp:nvSpPr>
        <dsp:cNvPr id="0" name=""/>
        <dsp:cNvSpPr/>
      </dsp:nvSpPr>
      <dsp:spPr>
        <a:xfrm>
          <a:off x="0" y="1607020"/>
          <a:ext cx="5458837" cy="463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GitHub Account: </a:t>
          </a:r>
          <a:endParaRPr lang="en-US" sz="1800" kern="1200" dirty="0">
            <a:solidFill>
              <a:schemeClr val="bg1"/>
            </a:solidFill>
          </a:endParaRPr>
        </a:p>
      </dsp:txBody>
      <dsp:txXfrm>
        <a:off x="22617" y="1629637"/>
        <a:ext cx="5413603" cy="418086"/>
      </dsp:txXfrm>
    </dsp:sp>
    <dsp:sp modelId="{E1AC9829-54E4-43EB-8A30-0D3A2D166B54}">
      <dsp:nvSpPr>
        <dsp:cNvPr id="0" name=""/>
        <dsp:cNvSpPr/>
      </dsp:nvSpPr>
      <dsp:spPr>
        <a:xfrm>
          <a:off x="0" y="2122179"/>
          <a:ext cx="5458837" cy="463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solidFill>
                <a:schemeClr val="bg1"/>
              </a:solidFill>
            </a:rPr>
            <a:t>Repo Link:</a:t>
          </a:r>
          <a:endParaRPr lang="en-US" sz="1800" kern="1200" dirty="0">
            <a:solidFill>
              <a:schemeClr val="bg1"/>
            </a:solidFill>
          </a:endParaRPr>
        </a:p>
      </dsp:txBody>
      <dsp:txXfrm>
        <a:off x="22617" y="2144796"/>
        <a:ext cx="5413603" cy="418086"/>
      </dsp:txXfrm>
    </dsp:sp>
    <dsp:sp modelId="{5B80FC30-75D7-4AAE-BB72-E19D2B89C2FD}">
      <dsp:nvSpPr>
        <dsp:cNvPr id="0" name=""/>
        <dsp:cNvSpPr/>
      </dsp:nvSpPr>
      <dsp:spPr>
        <a:xfrm>
          <a:off x="0" y="2637340"/>
          <a:ext cx="5458837" cy="463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a:t>Topic: </a:t>
          </a:r>
          <a:r>
            <a:rPr lang="en-IN" sz="1800" b="1" kern="1200" dirty="0"/>
            <a:t>Fake news detection</a:t>
          </a:r>
          <a:endParaRPr lang="en-US" sz="1800" b="1" kern="1200" dirty="0"/>
        </a:p>
      </dsp:txBody>
      <dsp:txXfrm>
        <a:off x="22617" y="2659957"/>
        <a:ext cx="5413603" cy="418086"/>
      </dsp:txXfrm>
    </dsp:sp>
    <dsp:sp modelId="{464F68E7-DA77-4225-99DA-7802E77E85CE}">
      <dsp:nvSpPr>
        <dsp:cNvPr id="0" name=""/>
        <dsp:cNvSpPr/>
      </dsp:nvSpPr>
      <dsp:spPr>
        <a:xfrm>
          <a:off x="0" y="3152500"/>
          <a:ext cx="5458837" cy="463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a:t>College: </a:t>
          </a:r>
          <a:r>
            <a:rPr lang="en-US" sz="1800" b="1" kern="1200" dirty="0"/>
            <a:t>SVKM NMIMS </a:t>
          </a:r>
        </a:p>
      </dsp:txBody>
      <dsp:txXfrm>
        <a:off x="22617" y="3175117"/>
        <a:ext cx="5413603" cy="418086"/>
      </dsp:txXfrm>
    </dsp:sp>
    <dsp:sp modelId="{76EA5A5E-C35C-4C25-9F7C-92793F4D89C3}">
      <dsp:nvSpPr>
        <dsp:cNvPr id="0" name=""/>
        <dsp:cNvSpPr/>
      </dsp:nvSpPr>
      <dsp:spPr>
        <a:xfrm>
          <a:off x="0" y="3667660"/>
          <a:ext cx="5458837" cy="463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a:t>Student Id: 70012100164</a:t>
          </a:r>
        </a:p>
      </dsp:txBody>
      <dsp:txXfrm>
        <a:off x="22617" y="3690277"/>
        <a:ext cx="5413603" cy="41808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FBD903-B387-48EE-B1BD-4C6DABF45678}" type="datetimeFigureOut">
              <a:rPr lang="en-IN" smtClean="0"/>
              <a:t>01-10-2024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FC9AB7-3BF7-4492-A78D-336B78EA01A2}" type="slidenum">
              <a:rPr lang="en-IN" smtClean="0"/>
              <a:t>‹#›</a:t>
            </a:fld>
            <a:endParaRPr lang="en-IN"/>
          </a:p>
        </p:txBody>
      </p:sp>
    </p:spTree>
    <p:extLst>
      <p:ext uri="{BB962C8B-B14F-4D97-AF65-F5344CB8AC3E}">
        <p14:creationId xmlns:p14="http://schemas.microsoft.com/office/powerpoint/2010/main" val="1189151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3FC9AB7-3BF7-4492-A78D-336B78EA01A2}" type="slidenum">
              <a:rPr lang="en-IN" smtClean="0"/>
              <a:t>1</a:t>
            </a:fld>
            <a:endParaRPr lang="en-IN"/>
          </a:p>
        </p:txBody>
      </p:sp>
    </p:spTree>
    <p:extLst>
      <p:ext uri="{BB962C8B-B14F-4D97-AF65-F5344CB8AC3E}">
        <p14:creationId xmlns:p14="http://schemas.microsoft.com/office/powerpoint/2010/main" val="1083258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3FC9AB7-3BF7-4492-A78D-336B78EA01A2}" type="slidenum">
              <a:rPr lang="en-IN" smtClean="0"/>
              <a:t>2</a:t>
            </a:fld>
            <a:endParaRPr lang="en-IN"/>
          </a:p>
        </p:txBody>
      </p:sp>
    </p:spTree>
    <p:extLst>
      <p:ext uri="{BB962C8B-B14F-4D97-AF65-F5344CB8AC3E}">
        <p14:creationId xmlns:p14="http://schemas.microsoft.com/office/powerpoint/2010/main" val="1414247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48FAF-C324-AFD2-B0E1-2E26045A0A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7E52E7B-8320-64C2-DD1A-7FCEE5C752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C8FE085-2433-BB2E-2094-E7584B562BD2}"/>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5" name="Footer Placeholder 4">
            <a:extLst>
              <a:ext uri="{FF2B5EF4-FFF2-40B4-BE49-F238E27FC236}">
                <a16:creationId xmlns:a16="http://schemas.microsoft.com/office/drawing/2014/main" id="{EA16EFF0-42D9-B16E-C520-93E5E98282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1BCE0C-FC5D-8F1B-65D3-ED5C34A89425}"/>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2268646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CAE4A-7AF3-C229-9013-EEEFF81F001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52C5F44-55E2-7967-71BF-6EDF55F395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99E28E-A36D-4A58-1202-A28268FA4529}"/>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5" name="Footer Placeholder 4">
            <a:extLst>
              <a:ext uri="{FF2B5EF4-FFF2-40B4-BE49-F238E27FC236}">
                <a16:creationId xmlns:a16="http://schemas.microsoft.com/office/drawing/2014/main" id="{9DE7617E-2A9A-5BC5-78C6-A94ACC4BE8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0002E5-4474-2F06-9459-7282D2E7B1FE}"/>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921593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594B82-5A13-3F30-AB3E-780141BFD3F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1C7714C-47AA-265B-5087-18DA7AEE22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4A68C9-4067-882B-1343-FD5CD8025B26}"/>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5" name="Footer Placeholder 4">
            <a:extLst>
              <a:ext uri="{FF2B5EF4-FFF2-40B4-BE49-F238E27FC236}">
                <a16:creationId xmlns:a16="http://schemas.microsoft.com/office/drawing/2014/main" id="{90EBB790-5144-199B-97BF-0ED533213C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513E05-A77D-5143-D740-C4410EA615D2}"/>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2111718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reaker - Overlay - Image Placeholde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38BDB87-5F61-D2C4-5734-A47DCC0E60DB}"/>
              </a:ext>
            </a:extLst>
          </p:cNvPr>
          <p:cNvSpPr>
            <a:spLocks noGrp="1"/>
          </p:cNvSpPr>
          <p:nvPr>
            <p:ph type="pic" sz="quarter" idx="13"/>
          </p:nvPr>
        </p:nvSpPr>
        <p:spPr>
          <a:xfrm>
            <a:off x="319522" y="316076"/>
            <a:ext cx="11552957" cy="5731432"/>
          </a:xfrm>
          <a:solidFill>
            <a:schemeClr val="accent2">
              <a:lumMod val="20000"/>
              <a:lumOff val="80000"/>
            </a:schemeClr>
          </a:solidFill>
        </p:spPr>
        <p:txBody>
          <a:bodyPr tIns="0" bIns="914400" anchor="ctr" anchorCtr="0"/>
          <a:lstStyle>
            <a:lvl1pPr algn="ctr">
              <a:defRPr/>
            </a:lvl1pPr>
          </a:lstStyle>
          <a:p>
            <a:endParaRPr lang="en-US" dirty="0"/>
          </a:p>
        </p:txBody>
      </p:sp>
      <p:sp>
        <p:nvSpPr>
          <p:cNvPr id="6" name="Title 5"/>
          <p:cNvSpPr>
            <a:spLocks noGrp="1"/>
          </p:cNvSpPr>
          <p:nvPr>
            <p:ph type="title"/>
          </p:nvPr>
        </p:nvSpPr>
        <p:spPr>
          <a:xfrm>
            <a:off x="303240" y="1636479"/>
            <a:ext cx="4466292" cy="1366528"/>
          </a:xfrm>
          <a:solidFill>
            <a:schemeClr val="tx1">
              <a:alpha val="50000"/>
            </a:schemeClr>
          </a:solidFill>
          <a:ln w="38100">
            <a:solidFill>
              <a:schemeClr val="bg1"/>
            </a:solidFill>
          </a:ln>
        </p:spPr>
        <p:txBody>
          <a:bodyPr wrap="square" lIns="457200" tIns="320040" rIns="210312" bIns="320040" anchor="ctr" anchorCtr="0">
            <a:spAutoFit/>
          </a:bodyPr>
          <a:lstStyle>
            <a:lvl1pPr>
              <a:defRPr sz="2600">
                <a:solidFill>
                  <a:schemeClr val="bg1"/>
                </a:solidFill>
                <a:latin typeface="+mj-lt"/>
              </a:defRPr>
            </a:lvl1pPr>
          </a:lstStyle>
          <a:p>
            <a:r>
              <a:rPr lang="en-US" dirty="0"/>
              <a:t>Click to edit Master title style</a:t>
            </a:r>
          </a:p>
        </p:txBody>
      </p:sp>
      <p:sp>
        <p:nvSpPr>
          <p:cNvPr id="4" name="Footer Placeholder 4">
            <a:extLst>
              <a:ext uri="{FF2B5EF4-FFF2-40B4-BE49-F238E27FC236}">
                <a16:creationId xmlns:a16="http://schemas.microsoft.com/office/drawing/2014/main" id="{1F2ACC5A-E1B8-DD64-339D-991CD470788A}"/>
              </a:ext>
            </a:extLst>
          </p:cNvPr>
          <p:cNvSpPr>
            <a:spLocks noGrp="1"/>
          </p:cNvSpPr>
          <p:nvPr>
            <p:ph type="ftr" sz="quarter" idx="3"/>
          </p:nvPr>
        </p:nvSpPr>
        <p:spPr>
          <a:xfrm>
            <a:off x="6924676" y="6353968"/>
            <a:ext cx="4535916" cy="365125"/>
          </a:xfrm>
          <a:prstGeom prst="rect">
            <a:avLst/>
          </a:prstGeom>
        </p:spPr>
        <p:txBody>
          <a:bodyPr vert="horz" lIns="0" tIns="0" rIns="0" bIns="0" rtlCol="0" anchor="ctr"/>
          <a:lstStyle>
            <a:lvl1pPr algn="r">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dirty="0"/>
              <a:t>Presentation Title Here (Insert Menu &gt; Header &amp; Footer &gt; Apply)</a:t>
            </a:r>
          </a:p>
        </p:txBody>
      </p:sp>
      <p:sp>
        <p:nvSpPr>
          <p:cNvPr id="2" name="Slide Number Placeholder 1">
            <a:extLst>
              <a:ext uri="{FF2B5EF4-FFF2-40B4-BE49-F238E27FC236}">
                <a16:creationId xmlns:a16="http://schemas.microsoft.com/office/drawing/2014/main" id="{A6D5B0B2-6C0A-7AE2-7D0B-16285CB99708}"/>
              </a:ext>
            </a:extLst>
          </p:cNvPr>
          <p:cNvSpPr>
            <a:spLocks noGrp="1"/>
          </p:cNvSpPr>
          <p:nvPr>
            <p:ph type="sldNum" sz="quarter" idx="14"/>
          </p:nvPr>
        </p:nvSpPr>
        <p:spPr>
          <a:xfrm>
            <a:off x="11460591" y="6353968"/>
            <a:ext cx="398033" cy="367507"/>
          </a:xfrm>
        </p:spPr>
        <p:txBody>
          <a:bodyPr/>
          <a:lstStyle/>
          <a:p>
            <a:fld id="{4994CE7A-9BF7-418F-B3FB-B7D8B748063D}" type="slidenum">
              <a:rPr lang="en-US" smtClean="0"/>
              <a:pPr/>
              <a:t>‹#›</a:t>
            </a:fld>
            <a:endParaRPr lang="en-US" dirty="0"/>
          </a:p>
        </p:txBody>
      </p:sp>
    </p:spTree>
    <p:extLst>
      <p:ext uri="{BB962C8B-B14F-4D97-AF65-F5344CB8AC3E}">
        <p14:creationId xmlns:p14="http://schemas.microsoft.com/office/powerpoint/2010/main" val="1161813537"/>
      </p:ext>
    </p:extLst>
  </p:cSld>
  <p:clrMapOvr>
    <a:masterClrMapping/>
  </p:clrMapOvr>
  <p:extLst>
    <p:ext uri="{DCECCB84-F9BA-43D5-87BE-67443E8EF086}">
      <p15:sldGuideLst xmlns:p15="http://schemas.microsoft.com/office/powerpoint/2012/main">
        <p15:guide id="0" orient="horz" pos="2433">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549" y="292608"/>
            <a:ext cx="11513969" cy="87431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dirty="0"/>
              <a:t>Presentation Title Here (Insert Menu &gt; Header &amp; Footer &gt; Apply)</a:t>
            </a:r>
          </a:p>
        </p:txBody>
      </p:sp>
      <p:sp>
        <p:nvSpPr>
          <p:cNvPr id="3" name="Slide Number Placeholder 2">
            <a:extLst>
              <a:ext uri="{FF2B5EF4-FFF2-40B4-BE49-F238E27FC236}">
                <a16:creationId xmlns:a16="http://schemas.microsoft.com/office/drawing/2014/main" id="{66AC6CD7-6C5E-6ED5-A518-A78A0B6BACB0}"/>
              </a:ext>
            </a:extLst>
          </p:cNvPr>
          <p:cNvSpPr>
            <a:spLocks noGrp="1"/>
          </p:cNvSpPr>
          <p:nvPr>
            <p:ph type="sldNum" sz="quarter" idx="12"/>
          </p:nvPr>
        </p:nvSpPr>
        <p:spPr/>
        <p:txBody>
          <a:bodyPr/>
          <a:lstStyle/>
          <a:p>
            <a:fld id="{4994CE7A-9BF7-418F-B3FB-B7D8B748063D}" type="slidenum">
              <a:rPr lang="en-US" smtClean="0"/>
              <a:pPr/>
              <a:t>‹#›</a:t>
            </a:fld>
            <a:endParaRPr lang="en-US" dirty="0"/>
          </a:p>
        </p:txBody>
      </p:sp>
      <p:sp>
        <p:nvSpPr>
          <p:cNvPr id="5" name="Text Placeholder 7">
            <a:extLst>
              <a:ext uri="{FF2B5EF4-FFF2-40B4-BE49-F238E27FC236}">
                <a16:creationId xmlns:a16="http://schemas.microsoft.com/office/drawing/2014/main" id="{D134C2B3-60E8-5128-54DA-700C6DDBD30D}"/>
              </a:ext>
            </a:extLst>
          </p:cNvPr>
          <p:cNvSpPr>
            <a:spLocks noGrp="1"/>
          </p:cNvSpPr>
          <p:nvPr>
            <p:ph type="body" sz="quarter" idx="13" hasCustomPrompt="1"/>
          </p:nvPr>
        </p:nvSpPr>
        <p:spPr>
          <a:xfrm>
            <a:off x="336547" y="5981814"/>
            <a:ext cx="11513969" cy="138499"/>
          </a:xfrm>
        </p:spPr>
        <p:txBody>
          <a:bodyPr lIns="0" tIns="0" rIns="0" bIns="0" anchor="b" anchorCtr="0">
            <a:spAutoFit/>
          </a:bodyPr>
          <a:lstStyle>
            <a:lvl1pPr marL="0" indent="0">
              <a:buNone/>
              <a:defRPr kumimoji="0" lang="en-US" sz="900" u="none" strike="noStrike" kern="1200" cap="none" spc="0" normalizeH="0" baseline="0" dirty="0">
                <a:ln>
                  <a:noFill/>
                </a:ln>
                <a:solidFill>
                  <a:prstClr val="black">
                    <a:lumMod val="65000"/>
                    <a:lumOff val="35000"/>
                  </a:prstClr>
                </a:solidFill>
                <a:effectLst/>
                <a:uLnTx/>
                <a:uFillTx/>
                <a:latin typeface="Source Sans Pro" panose="020B0503030403020204" pitchFamily="34" charset="0"/>
                <a:ea typeface="Source Sans Pro" panose="020B0503030403020204" pitchFamily="34" charset="0"/>
                <a:cs typeface="+mn-cs"/>
              </a:defRPr>
            </a:lvl1pPr>
            <a:lvl2pPr marL="228600" indent="-228600">
              <a:defRPr/>
            </a:lvl2pPr>
            <a:lvl3pPr marL="228600" indent="-228600">
              <a:defRPr/>
            </a:lvl3pPr>
            <a:lvl4pPr marL="228600" indent="-228600">
              <a:defRPr/>
            </a:lvl4pPr>
            <a:lvl5pPr marL="228600" indent="-228600">
              <a:defRPr/>
            </a:lvl5pPr>
          </a:lstStyle>
          <a:p>
            <a:pPr marL="228600" marR="0" lvl="0" indent="-228600" algn="l" defTabSz="914400" rtl="0" eaLnBrk="1" fontAlgn="auto" latinLnBrk="0" hangingPunct="1">
              <a:lnSpc>
                <a:spcPct val="100000"/>
              </a:lnSpc>
              <a:spcBef>
                <a:spcPts val="0"/>
              </a:spcBef>
              <a:spcAft>
                <a:spcPts val="0"/>
              </a:spcAft>
              <a:buClrTx/>
              <a:buSzTx/>
              <a:tabLst/>
              <a:defRPr/>
            </a:pPr>
            <a:r>
              <a:rPr lang="en-US" dirty="0"/>
              <a:t>Source: </a:t>
            </a:r>
          </a:p>
        </p:txBody>
      </p:sp>
    </p:spTree>
    <p:extLst>
      <p:ext uri="{BB962C8B-B14F-4D97-AF65-F5344CB8AC3E}">
        <p14:creationId xmlns:p14="http://schemas.microsoft.com/office/powerpoint/2010/main" val="16390235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463539" y="6481231"/>
            <a:ext cx="1264923" cy="109728"/>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973386" y="2587433"/>
            <a:ext cx="4389564" cy="1319406"/>
          </a:xfrm>
          <a:prstGeom prst="rect">
            <a:avLst/>
          </a:prstGeom>
        </p:spPr>
      </p:pic>
      <p:sp>
        <p:nvSpPr>
          <p:cNvPr id="2" name="TextBox 1">
            <a:extLst>
              <a:ext uri="{FF2B5EF4-FFF2-40B4-BE49-F238E27FC236}">
                <a16:creationId xmlns:a16="http://schemas.microsoft.com/office/drawing/2014/main" id="{F4E5765E-01B4-B134-9FDA-370DDBD0CC9D}"/>
              </a:ext>
            </a:extLst>
          </p:cNvPr>
          <p:cNvSpPr txBox="1"/>
          <p:nvPr userDrawn="1"/>
        </p:nvSpPr>
        <p:spPr>
          <a:xfrm>
            <a:off x="1164771" y="6270171"/>
            <a:ext cx="9862458" cy="400110"/>
          </a:xfrm>
          <a:prstGeom prst="rect">
            <a:avLst/>
          </a:prstGeom>
          <a:noFill/>
        </p:spPr>
        <p:txBody>
          <a:bodyPr wrap="square" rtlCol="0">
            <a:spAutoFit/>
          </a:bodyPr>
          <a:lstStyle/>
          <a:p>
            <a:pPr algn="ctr"/>
            <a:r>
              <a:rPr lang="en-US" sz="1000" dirty="0">
                <a:solidFill>
                  <a:schemeClr val="tx1">
                    <a:lumMod val="50000"/>
                    <a:lumOff val="50000"/>
                  </a:schemeClr>
                </a:solidFill>
                <a:ea typeface="Source Sans Pro Light" panose="020B0403030403020204" pitchFamily="34" charset="0"/>
              </a:rPr>
              <a:t>LexisNexis and the Knowledge Burst logo are registered trademarks of RELX Inc.</a:t>
            </a:r>
          </a:p>
          <a:p>
            <a:pPr algn="ctr"/>
            <a:r>
              <a:rPr lang="en-US" sz="1000" dirty="0">
                <a:solidFill>
                  <a:schemeClr val="tx1">
                    <a:lumMod val="50000"/>
                    <a:lumOff val="50000"/>
                  </a:schemeClr>
                </a:solidFill>
                <a:ea typeface="Source Sans Pro Light" panose="020B0403030403020204" pitchFamily="34" charset="0"/>
              </a:rPr>
              <a:t>© 2024 LexisNexis Risk Solutions</a:t>
            </a:r>
          </a:p>
        </p:txBody>
      </p:sp>
    </p:spTree>
    <p:extLst>
      <p:ext uri="{BB962C8B-B14F-4D97-AF65-F5344CB8AC3E}">
        <p14:creationId xmlns:p14="http://schemas.microsoft.com/office/powerpoint/2010/main" val="474975518"/>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BBF75-6F5A-BA7E-10C1-CA2B1FAD52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1ADD42-E6CF-799F-33DD-442008A4C0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59BE19-0B45-48D6-5E45-B041F1957580}"/>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5" name="Footer Placeholder 4">
            <a:extLst>
              <a:ext uri="{FF2B5EF4-FFF2-40B4-BE49-F238E27FC236}">
                <a16:creationId xmlns:a16="http://schemas.microsoft.com/office/drawing/2014/main" id="{36177425-CC96-F4B1-8089-9BBEB4B9CD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1FE9B4-E69A-3685-B358-D58E5B308EEF}"/>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3929398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5C0A3-D2F9-5677-CFF9-ADEF45B53B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33AC6EA-A184-177D-2630-569E9A08962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67BE4C-51B6-B105-09E4-F45E29E11E33}"/>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5" name="Footer Placeholder 4">
            <a:extLst>
              <a:ext uri="{FF2B5EF4-FFF2-40B4-BE49-F238E27FC236}">
                <a16:creationId xmlns:a16="http://schemas.microsoft.com/office/drawing/2014/main" id="{5DA8336E-5CCA-524B-E6C3-BAEA2BA3A2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5E8654-1F03-834B-20C7-F9BEACF9DF9C}"/>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945046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F8C93-F5C3-68AD-1B56-3644B69EB73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5390953-5063-E7C0-623A-FA294C52C3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1E1635-B68D-F315-F863-092BE2E379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DF1330B-ED12-FFF8-7755-4F486AB83E93}"/>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6" name="Footer Placeholder 5">
            <a:extLst>
              <a:ext uri="{FF2B5EF4-FFF2-40B4-BE49-F238E27FC236}">
                <a16:creationId xmlns:a16="http://schemas.microsoft.com/office/drawing/2014/main" id="{08C5DE28-77A8-BC97-97D7-F624546AAF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82DE5E-2EA8-EA13-EAC5-69EF7116DB84}"/>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1692699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BAA09-0E16-A653-B948-158D45FF070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4F3D123-AD36-D44D-0FDB-B8817C01C3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F1C64F-BACB-2159-6CCB-EEBFA152F6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DD3F906-1709-11F7-D8C4-72373F110D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229690-AC58-8B46-9CFE-3AB99E3C16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BFC22BC-7CE3-8265-7215-D893682F37F6}"/>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8" name="Footer Placeholder 7">
            <a:extLst>
              <a:ext uri="{FF2B5EF4-FFF2-40B4-BE49-F238E27FC236}">
                <a16:creationId xmlns:a16="http://schemas.microsoft.com/office/drawing/2014/main" id="{6E7F7A1B-308A-6602-4870-4DD521C1CFA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8C83A51-C9BC-643D-D9FB-DF7F6AD64A77}"/>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1081202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047C0-22DB-1FBC-F4C4-45047D4EBB5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1BE6374-41B7-5D9E-F555-88C6D9EEC771}"/>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4" name="Footer Placeholder 3">
            <a:extLst>
              <a:ext uri="{FF2B5EF4-FFF2-40B4-BE49-F238E27FC236}">
                <a16:creationId xmlns:a16="http://schemas.microsoft.com/office/drawing/2014/main" id="{F6814DDF-A585-64D6-CF8D-33CEDA7BE3F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4696133-5DED-B886-76CA-2AC4D34095E2}"/>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1680789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5EB898-24E0-2430-0C49-1E2F478E0E77}"/>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3" name="Footer Placeholder 2">
            <a:extLst>
              <a:ext uri="{FF2B5EF4-FFF2-40B4-BE49-F238E27FC236}">
                <a16:creationId xmlns:a16="http://schemas.microsoft.com/office/drawing/2014/main" id="{C15E4B58-E891-A625-F982-56738AB5242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B07CD91-5888-CD1D-EC07-C3F902D9FF9F}"/>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3564121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8914-4B10-D719-12BB-96E9EF47C3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C4B0A41-8D69-0912-7A39-EE5294E6B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AFF9A14-F4F5-74B2-FF26-DE962802FC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F57B0A-D762-570E-45E6-AC40B2E065D4}"/>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6" name="Footer Placeholder 5">
            <a:extLst>
              <a:ext uri="{FF2B5EF4-FFF2-40B4-BE49-F238E27FC236}">
                <a16:creationId xmlns:a16="http://schemas.microsoft.com/office/drawing/2014/main" id="{F4655FC9-675F-83FD-E270-C9CC0A1A25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A0E34F-562B-860D-E392-3C1EC20639E1}"/>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3132753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05F63-EB50-7E78-E07D-47D372D364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0AC971-D683-7A36-4AE6-8D27E14CB7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A849FA-EF7A-D1FE-30EE-962B95701E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766455-6931-A256-3540-04572374A68E}"/>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6" name="Footer Placeholder 5">
            <a:extLst>
              <a:ext uri="{FF2B5EF4-FFF2-40B4-BE49-F238E27FC236}">
                <a16:creationId xmlns:a16="http://schemas.microsoft.com/office/drawing/2014/main" id="{27A1297D-BA33-3C4C-2C4A-72162927DD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E96A21-338E-36B7-9337-7962397DA796}"/>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2088786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8C461B-9B40-987D-1815-B71D3F6117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B0DDB58-43DB-7046-C118-DFEB8674D6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D65D99-7102-F475-7094-EC389FB545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8ECAF58-CADF-4475-9E46-33A2046419AC}" type="datetimeFigureOut">
              <a:rPr lang="en-IN" smtClean="0"/>
              <a:t>01-10-2024</a:t>
            </a:fld>
            <a:endParaRPr lang="en-IN"/>
          </a:p>
        </p:txBody>
      </p:sp>
      <p:sp>
        <p:nvSpPr>
          <p:cNvPr id="5" name="Footer Placeholder 4">
            <a:extLst>
              <a:ext uri="{FF2B5EF4-FFF2-40B4-BE49-F238E27FC236}">
                <a16:creationId xmlns:a16="http://schemas.microsoft.com/office/drawing/2014/main" id="{11792F34-B86C-9159-0A8A-0D0C50D973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2B0F25C6-28F8-53F8-DF54-BD4259FC28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B46FAE2-DEDF-4311-8D8F-743FBE480C19}" type="slidenum">
              <a:rPr lang="en-IN" smtClean="0"/>
              <a:t>‹#›</a:t>
            </a:fld>
            <a:endParaRPr lang="en-IN"/>
          </a:p>
        </p:txBody>
      </p:sp>
    </p:spTree>
    <p:extLst>
      <p:ext uri="{BB962C8B-B14F-4D97-AF65-F5344CB8AC3E}">
        <p14:creationId xmlns:p14="http://schemas.microsoft.com/office/powerpoint/2010/main" val="367717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5A5EC58-6871-6F16-2193-1C6E2143EC9E}"/>
              </a:ext>
            </a:extLst>
          </p:cNvPr>
          <p:cNvSpPr>
            <a:spLocks noGrp="1"/>
          </p:cNvSpPr>
          <p:nvPr>
            <p:ph type="sldNum" sz="quarter" idx="14"/>
          </p:nvPr>
        </p:nvSpPr>
        <p:spPr/>
        <p:txBody>
          <a:bodyPr/>
          <a:lstStyle/>
          <a:p>
            <a:fld id="{4994CE7A-9BF7-418F-B3FB-B7D8B748063D}" type="slidenum">
              <a:rPr lang="en-US" smtClean="0"/>
              <a:pPr/>
              <a:t>1</a:t>
            </a:fld>
            <a:endParaRPr lang="en-US"/>
          </a:p>
        </p:txBody>
      </p:sp>
      <p:pic>
        <p:nvPicPr>
          <p:cNvPr id="16" name="Picture Placeholder 15">
            <a:extLst>
              <a:ext uri="{FF2B5EF4-FFF2-40B4-BE49-F238E27FC236}">
                <a16:creationId xmlns:a16="http://schemas.microsoft.com/office/drawing/2014/main" id="{8270CDBC-E8D9-9ECF-BFA8-F280D292A3F6}"/>
              </a:ext>
            </a:extLst>
          </p:cNvPr>
          <p:cNvPicPr>
            <a:picLocks noGrp="1" noRot="1" noChangeAspect="1" noMove="1" noResize="1" noEditPoints="1" noAdjustHandles="1" noChangeArrowheads="1" noChangeShapeType="1" noCrop="1"/>
          </p:cNvPicPr>
          <p:nvPr>
            <p:ph type="pic" sz="quarter" idx="13"/>
          </p:nvPr>
        </p:nvPicPr>
        <p:blipFill>
          <a:blip r:embed="rId3">
            <a:extLst>
              <a:ext uri="{28A0092B-C50C-407E-A947-70E740481C1C}">
                <a14:useLocalDpi xmlns:a14="http://schemas.microsoft.com/office/drawing/2010/main" val="0"/>
              </a:ext>
            </a:extLst>
          </a:blip>
          <a:srcRect t="5" b="5"/>
          <a:stretch>
            <a:fillRect/>
          </a:stretch>
        </p:blipFill>
        <p:spPr>
          <a:xfrm>
            <a:off x="305667" y="250667"/>
            <a:ext cx="11552957" cy="5731432"/>
          </a:xfrm>
        </p:spPr>
      </p:pic>
      <p:sp>
        <p:nvSpPr>
          <p:cNvPr id="17" name="Title 2">
            <a:extLst>
              <a:ext uri="{FF2B5EF4-FFF2-40B4-BE49-F238E27FC236}">
                <a16:creationId xmlns:a16="http://schemas.microsoft.com/office/drawing/2014/main" id="{A1DF1DA3-D0DC-EE5C-8F89-4DA9668EB671}"/>
              </a:ext>
            </a:extLst>
          </p:cNvPr>
          <p:cNvSpPr txBox="1">
            <a:spLocks noGrp="1" noRot="1" noMove="1" noResize="1" noEditPoints="1" noAdjustHandles="1" noChangeArrowheads="1" noChangeShapeType="1"/>
          </p:cNvSpPr>
          <p:nvPr/>
        </p:nvSpPr>
        <p:spPr>
          <a:xfrm>
            <a:off x="324407" y="1837695"/>
            <a:ext cx="4466292" cy="738664"/>
          </a:xfrm>
          <a:prstGeom prst="rect">
            <a:avLst/>
          </a:prstGeom>
          <a:solidFill>
            <a:srgbClr val="FF0000"/>
          </a:solidFill>
          <a:ln w="38100">
            <a:solidFill>
              <a:srgbClr val="FF0000"/>
            </a:solidFill>
          </a:ln>
        </p:spPr>
        <p:txBody>
          <a:bodyPr vert="horz" wrap="square" lIns="210312" tIns="210312" rIns="210312" bIns="164592" rtlCol="0" anchor="t" anchorCtr="0">
            <a:spAutoFit/>
          </a:bodyPr>
          <a:lstStyle>
            <a:defPPr>
              <a:defRPr lang="en-US"/>
            </a:defPPr>
            <a:lvl1pPr>
              <a:lnSpc>
                <a:spcPct val="90000"/>
              </a:lnSpc>
              <a:spcBef>
                <a:spcPct val="0"/>
              </a:spcBef>
              <a:buNone/>
              <a:defRPr sz="2600">
                <a:solidFill>
                  <a:schemeClr val="bg1"/>
                </a:solidFill>
                <a:latin typeface="+mj-lt"/>
              </a:defRPr>
            </a:lvl1pPr>
            <a:lvl2pPr>
              <a:defRPr/>
            </a:lvl2pPr>
            <a:lvl3pPr>
              <a:defRPr/>
            </a:lvl3pPr>
            <a:lvl4pPr>
              <a:defRPr/>
            </a:lvl4pPr>
            <a:lvl5pPr>
              <a:defRPr/>
            </a:lvl5pPr>
            <a:lvl6pPr>
              <a:defRPr/>
            </a:lvl6pPr>
            <a:lvl7pPr>
              <a:defRPr/>
            </a:lvl7pPr>
            <a:lvl8pPr>
              <a:defRPr/>
            </a:lvl8pPr>
            <a:lvl9pPr>
              <a:defRPr/>
            </a:lvl9pPr>
          </a:lstStyle>
          <a:p>
            <a:r>
              <a:rPr lang="en-US"/>
              <a:t>HACKATHON 2024</a:t>
            </a:r>
            <a:endParaRPr lang="en-US" dirty="0"/>
          </a:p>
        </p:txBody>
      </p:sp>
      <p:pic>
        <p:nvPicPr>
          <p:cNvPr id="8" name="Picture 7" descr="A black background with red text&#10;&#10;Description automatically generated">
            <a:extLst>
              <a:ext uri="{FF2B5EF4-FFF2-40B4-BE49-F238E27FC236}">
                <a16:creationId xmlns:a16="http://schemas.microsoft.com/office/drawing/2014/main" id="{4AE1676A-F790-6FB8-9809-375831C7856D}"/>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10" name="Footer Placeholder 2">
            <a:extLst>
              <a:ext uri="{FF2B5EF4-FFF2-40B4-BE49-F238E27FC236}">
                <a16:creationId xmlns:a16="http://schemas.microsoft.com/office/drawing/2014/main" id="{9A3D0900-CFFC-BF6B-A26C-DE0C27F7F46C}"/>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3650471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5286F-46A2-533A-3000-9594F5AAF37D}"/>
              </a:ext>
            </a:extLst>
          </p:cNvPr>
          <p:cNvSpPr>
            <a:spLocks noGrp="1"/>
          </p:cNvSpPr>
          <p:nvPr>
            <p:ph type="title"/>
          </p:nvPr>
        </p:nvSpPr>
        <p:spPr/>
        <p:txBody>
          <a:bodyPr/>
          <a:lstStyle/>
          <a:p>
            <a:r>
              <a:rPr lang="en-IN" b="1" dirty="0">
                <a:solidFill>
                  <a:srgbClr val="C00000"/>
                </a:solidFill>
              </a:rPr>
              <a:t>Code(Input)</a:t>
            </a:r>
          </a:p>
        </p:txBody>
      </p:sp>
      <p:pic>
        <p:nvPicPr>
          <p:cNvPr id="5" name="Content Placeholder 4">
            <a:extLst>
              <a:ext uri="{FF2B5EF4-FFF2-40B4-BE49-F238E27FC236}">
                <a16:creationId xmlns:a16="http://schemas.microsoft.com/office/drawing/2014/main" id="{46E5037F-93EC-5C6D-8001-85A98B201C6C}"/>
              </a:ext>
            </a:extLst>
          </p:cNvPr>
          <p:cNvPicPr>
            <a:picLocks noGrp="1" noChangeAspect="1"/>
          </p:cNvPicPr>
          <p:nvPr>
            <p:ph idx="1"/>
          </p:nvPr>
        </p:nvPicPr>
        <p:blipFill>
          <a:blip r:embed="rId2"/>
          <a:stretch>
            <a:fillRect/>
          </a:stretch>
        </p:blipFill>
        <p:spPr>
          <a:xfrm>
            <a:off x="838200" y="1575587"/>
            <a:ext cx="10515600" cy="3706826"/>
          </a:xfrm>
        </p:spPr>
      </p:pic>
      <p:pic>
        <p:nvPicPr>
          <p:cNvPr id="6" name="Picture 5" descr="A black background with red text&#10;&#10;Description automatically generated">
            <a:extLst>
              <a:ext uri="{FF2B5EF4-FFF2-40B4-BE49-F238E27FC236}">
                <a16:creationId xmlns:a16="http://schemas.microsoft.com/office/drawing/2014/main" id="{05C1A567-9DD2-E547-2430-8B5C91BDF62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7" name="Footer Placeholder 2">
            <a:extLst>
              <a:ext uri="{FF2B5EF4-FFF2-40B4-BE49-F238E27FC236}">
                <a16:creationId xmlns:a16="http://schemas.microsoft.com/office/drawing/2014/main" id="{15B6B27F-7245-F829-BB12-1113A3DE6F1D}"/>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1795905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4909A-E46F-8A86-B001-E10DAA3F909C}"/>
              </a:ext>
            </a:extLst>
          </p:cNvPr>
          <p:cNvSpPr>
            <a:spLocks noGrp="1"/>
          </p:cNvSpPr>
          <p:nvPr>
            <p:ph type="title"/>
          </p:nvPr>
        </p:nvSpPr>
        <p:spPr/>
        <p:txBody>
          <a:bodyPr/>
          <a:lstStyle/>
          <a:p>
            <a:r>
              <a:rPr lang="en-IN" b="1" dirty="0">
                <a:solidFill>
                  <a:srgbClr val="C00000"/>
                </a:solidFill>
              </a:rPr>
              <a:t>Code(Input)</a:t>
            </a:r>
            <a:endParaRPr lang="en-IN" dirty="0"/>
          </a:p>
        </p:txBody>
      </p:sp>
      <p:pic>
        <p:nvPicPr>
          <p:cNvPr id="5" name="Content Placeholder 4">
            <a:extLst>
              <a:ext uri="{FF2B5EF4-FFF2-40B4-BE49-F238E27FC236}">
                <a16:creationId xmlns:a16="http://schemas.microsoft.com/office/drawing/2014/main" id="{7E252F95-CAF5-777F-5B28-3CCF1E93F567}"/>
              </a:ext>
            </a:extLst>
          </p:cNvPr>
          <p:cNvPicPr>
            <a:picLocks noGrp="1" noChangeAspect="1"/>
          </p:cNvPicPr>
          <p:nvPr>
            <p:ph idx="1"/>
          </p:nvPr>
        </p:nvPicPr>
        <p:blipFill>
          <a:blip r:embed="rId2"/>
          <a:stretch>
            <a:fillRect/>
          </a:stretch>
        </p:blipFill>
        <p:spPr>
          <a:xfrm>
            <a:off x="838200" y="1557127"/>
            <a:ext cx="4754880" cy="958348"/>
          </a:xfrm>
        </p:spPr>
      </p:pic>
      <p:pic>
        <p:nvPicPr>
          <p:cNvPr id="7" name="Picture 6">
            <a:extLst>
              <a:ext uri="{FF2B5EF4-FFF2-40B4-BE49-F238E27FC236}">
                <a16:creationId xmlns:a16="http://schemas.microsoft.com/office/drawing/2014/main" id="{16764082-5C74-C4FD-B136-7931DB118BB2}"/>
              </a:ext>
            </a:extLst>
          </p:cNvPr>
          <p:cNvPicPr>
            <a:picLocks noChangeAspect="1"/>
          </p:cNvPicPr>
          <p:nvPr/>
        </p:nvPicPr>
        <p:blipFill>
          <a:blip r:embed="rId3"/>
          <a:stretch>
            <a:fillRect/>
          </a:stretch>
        </p:blipFill>
        <p:spPr>
          <a:xfrm>
            <a:off x="838200" y="2712720"/>
            <a:ext cx="5575623" cy="2588154"/>
          </a:xfrm>
          <a:prstGeom prst="rect">
            <a:avLst/>
          </a:prstGeom>
        </p:spPr>
      </p:pic>
      <p:pic>
        <p:nvPicPr>
          <p:cNvPr id="9" name="Picture 8">
            <a:extLst>
              <a:ext uri="{FF2B5EF4-FFF2-40B4-BE49-F238E27FC236}">
                <a16:creationId xmlns:a16="http://schemas.microsoft.com/office/drawing/2014/main" id="{9E95C813-2B68-1A2F-408F-21E0C51168E8}"/>
              </a:ext>
            </a:extLst>
          </p:cNvPr>
          <p:cNvPicPr>
            <a:picLocks noChangeAspect="1"/>
          </p:cNvPicPr>
          <p:nvPr/>
        </p:nvPicPr>
        <p:blipFill>
          <a:blip r:embed="rId4"/>
          <a:srcRect r="16102"/>
          <a:stretch/>
        </p:blipFill>
        <p:spPr>
          <a:xfrm>
            <a:off x="6096000" y="1705928"/>
            <a:ext cx="5475053" cy="3384232"/>
          </a:xfrm>
          <a:prstGeom prst="rect">
            <a:avLst/>
          </a:prstGeom>
        </p:spPr>
      </p:pic>
      <p:pic>
        <p:nvPicPr>
          <p:cNvPr id="10" name="Picture 9" descr="A black background with red text&#10;&#10;Description automatically generated">
            <a:extLst>
              <a:ext uri="{FF2B5EF4-FFF2-40B4-BE49-F238E27FC236}">
                <a16:creationId xmlns:a16="http://schemas.microsoft.com/office/drawing/2014/main" id="{1B07D491-78C1-836E-7714-311781F90FB6}"/>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11" name="Footer Placeholder 2">
            <a:extLst>
              <a:ext uri="{FF2B5EF4-FFF2-40B4-BE49-F238E27FC236}">
                <a16:creationId xmlns:a16="http://schemas.microsoft.com/office/drawing/2014/main" id="{54392040-649A-05BA-1371-B5DC4321BED8}"/>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5579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B678-37B0-D306-9EF8-DEF6D41EAB1F}"/>
              </a:ext>
            </a:extLst>
          </p:cNvPr>
          <p:cNvSpPr>
            <a:spLocks noGrp="1"/>
          </p:cNvSpPr>
          <p:nvPr>
            <p:ph type="title"/>
          </p:nvPr>
        </p:nvSpPr>
        <p:spPr/>
        <p:txBody>
          <a:bodyPr/>
          <a:lstStyle/>
          <a:p>
            <a:r>
              <a:rPr lang="en-IN" b="1" dirty="0">
                <a:solidFill>
                  <a:srgbClr val="C00000"/>
                </a:solidFill>
              </a:rPr>
              <a:t>Code(Input)</a:t>
            </a:r>
            <a:endParaRPr lang="en-IN" dirty="0"/>
          </a:p>
        </p:txBody>
      </p:sp>
      <p:pic>
        <p:nvPicPr>
          <p:cNvPr id="5" name="Picture 4">
            <a:extLst>
              <a:ext uri="{FF2B5EF4-FFF2-40B4-BE49-F238E27FC236}">
                <a16:creationId xmlns:a16="http://schemas.microsoft.com/office/drawing/2014/main" id="{70E719E6-3762-D730-CFC9-905EEF112628}"/>
              </a:ext>
            </a:extLst>
          </p:cNvPr>
          <p:cNvPicPr>
            <a:picLocks noChangeAspect="1"/>
          </p:cNvPicPr>
          <p:nvPr/>
        </p:nvPicPr>
        <p:blipFill>
          <a:blip r:embed="rId2"/>
          <a:stretch>
            <a:fillRect/>
          </a:stretch>
        </p:blipFill>
        <p:spPr>
          <a:xfrm>
            <a:off x="1015912" y="1533452"/>
            <a:ext cx="9735078" cy="1758388"/>
          </a:xfrm>
          <a:prstGeom prst="rect">
            <a:avLst/>
          </a:prstGeom>
        </p:spPr>
      </p:pic>
      <p:pic>
        <p:nvPicPr>
          <p:cNvPr id="12" name="Picture 11" descr="A black background with red text&#10;&#10;Description automatically generated">
            <a:extLst>
              <a:ext uri="{FF2B5EF4-FFF2-40B4-BE49-F238E27FC236}">
                <a16:creationId xmlns:a16="http://schemas.microsoft.com/office/drawing/2014/main" id="{B631A222-2AE4-63B1-E224-E19FBF92A0A6}"/>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13" name="Footer Placeholder 2">
            <a:extLst>
              <a:ext uri="{FF2B5EF4-FFF2-40B4-BE49-F238E27FC236}">
                <a16:creationId xmlns:a16="http://schemas.microsoft.com/office/drawing/2014/main" id="{E870A6A2-76A2-B436-1C3C-211B048184EE}"/>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628746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50F9-628F-577B-4FFD-3CEB5DE214B1}"/>
              </a:ext>
            </a:extLst>
          </p:cNvPr>
          <p:cNvSpPr>
            <a:spLocks noGrp="1"/>
          </p:cNvSpPr>
          <p:nvPr>
            <p:ph type="title"/>
          </p:nvPr>
        </p:nvSpPr>
        <p:spPr/>
        <p:txBody>
          <a:bodyPr/>
          <a:lstStyle/>
          <a:p>
            <a:r>
              <a:rPr lang="en-IN" b="1" dirty="0">
                <a:solidFill>
                  <a:srgbClr val="C00000"/>
                </a:solidFill>
              </a:rPr>
              <a:t>Code(Input)</a:t>
            </a:r>
            <a:endParaRPr lang="en-IN" dirty="0"/>
          </a:p>
        </p:txBody>
      </p:sp>
      <p:pic>
        <p:nvPicPr>
          <p:cNvPr id="5" name="Picture 4">
            <a:extLst>
              <a:ext uri="{FF2B5EF4-FFF2-40B4-BE49-F238E27FC236}">
                <a16:creationId xmlns:a16="http://schemas.microsoft.com/office/drawing/2014/main" id="{41D20505-AE31-99CF-F477-9E462170BC49}"/>
              </a:ext>
            </a:extLst>
          </p:cNvPr>
          <p:cNvPicPr>
            <a:picLocks noChangeAspect="1"/>
          </p:cNvPicPr>
          <p:nvPr/>
        </p:nvPicPr>
        <p:blipFill>
          <a:blip r:embed="rId2"/>
          <a:stretch>
            <a:fillRect/>
          </a:stretch>
        </p:blipFill>
        <p:spPr>
          <a:xfrm>
            <a:off x="439406" y="1444942"/>
            <a:ext cx="11313187" cy="4285298"/>
          </a:xfrm>
          <a:prstGeom prst="rect">
            <a:avLst/>
          </a:prstGeom>
        </p:spPr>
      </p:pic>
      <p:pic>
        <p:nvPicPr>
          <p:cNvPr id="6" name="Picture 5" descr="A black background with red text&#10;&#10;Description automatically generated">
            <a:extLst>
              <a:ext uri="{FF2B5EF4-FFF2-40B4-BE49-F238E27FC236}">
                <a16:creationId xmlns:a16="http://schemas.microsoft.com/office/drawing/2014/main" id="{61B7FD54-3660-76E0-1C2F-626253DA027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7" name="Footer Placeholder 2">
            <a:extLst>
              <a:ext uri="{FF2B5EF4-FFF2-40B4-BE49-F238E27FC236}">
                <a16:creationId xmlns:a16="http://schemas.microsoft.com/office/drawing/2014/main" id="{51229282-395D-DDE4-30EA-91F5D8F438F6}"/>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1457438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50F9-628F-577B-4FFD-3CEB5DE214B1}"/>
              </a:ext>
            </a:extLst>
          </p:cNvPr>
          <p:cNvSpPr>
            <a:spLocks noGrp="1"/>
          </p:cNvSpPr>
          <p:nvPr>
            <p:ph type="title"/>
          </p:nvPr>
        </p:nvSpPr>
        <p:spPr/>
        <p:txBody>
          <a:bodyPr/>
          <a:lstStyle/>
          <a:p>
            <a:r>
              <a:rPr lang="en-IN" b="1" dirty="0">
                <a:solidFill>
                  <a:srgbClr val="C00000"/>
                </a:solidFill>
              </a:rPr>
              <a:t>Code(Input)</a:t>
            </a:r>
            <a:endParaRPr lang="en-IN" dirty="0"/>
          </a:p>
        </p:txBody>
      </p:sp>
      <p:pic>
        <p:nvPicPr>
          <p:cNvPr id="5" name="Picture 4">
            <a:extLst>
              <a:ext uri="{FF2B5EF4-FFF2-40B4-BE49-F238E27FC236}">
                <a16:creationId xmlns:a16="http://schemas.microsoft.com/office/drawing/2014/main" id="{375EDC8C-CE38-F431-CE81-2B436ED4382D}"/>
              </a:ext>
            </a:extLst>
          </p:cNvPr>
          <p:cNvPicPr>
            <a:picLocks noChangeAspect="1"/>
          </p:cNvPicPr>
          <p:nvPr/>
        </p:nvPicPr>
        <p:blipFill>
          <a:blip r:embed="rId2"/>
          <a:stretch>
            <a:fillRect/>
          </a:stretch>
        </p:blipFill>
        <p:spPr>
          <a:xfrm>
            <a:off x="838200" y="1399944"/>
            <a:ext cx="8503920" cy="4887635"/>
          </a:xfrm>
          <a:prstGeom prst="rect">
            <a:avLst/>
          </a:prstGeom>
        </p:spPr>
      </p:pic>
      <p:pic>
        <p:nvPicPr>
          <p:cNvPr id="6" name="Picture 5" descr="A black background with red text&#10;&#10;Description automatically generated">
            <a:extLst>
              <a:ext uri="{FF2B5EF4-FFF2-40B4-BE49-F238E27FC236}">
                <a16:creationId xmlns:a16="http://schemas.microsoft.com/office/drawing/2014/main" id="{5E08394B-20ED-25BD-2621-495D9297E1AA}"/>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7" name="Footer Placeholder 2">
            <a:extLst>
              <a:ext uri="{FF2B5EF4-FFF2-40B4-BE49-F238E27FC236}">
                <a16:creationId xmlns:a16="http://schemas.microsoft.com/office/drawing/2014/main" id="{CAF3CD88-1398-2FB3-71AA-747F51E8780B}"/>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2693081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50F9-628F-577B-4FFD-3CEB5DE214B1}"/>
              </a:ext>
            </a:extLst>
          </p:cNvPr>
          <p:cNvSpPr>
            <a:spLocks noGrp="1"/>
          </p:cNvSpPr>
          <p:nvPr>
            <p:ph type="title"/>
          </p:nvPr>
        </p:nvSpPr>
        <p:spPr/>
        <p:txBody>
          <a:bodyPr/>
          <a:lstStyle/>
          <a:p>
            <a:r>
              <a:rPr lang="en-IN" b="1" dirty="0">
                <a:solidFill>
                  <a:srgbClr val="C00000"/>
                </a:solidFill>
              </a:rPr>
              <a:t>Code(Input)</a:t>
            </a:r>
            <a:endParaRPr lang="en-IN" dirty="0"/>
          </a:p>
        </p:txBody>
      </p:sp>
      <p:pic>
        <p:nvPicPr>
          <p:cNvPr id="5" name="Content Placeholder 4">
            <a:extLst>
              <a:ext uri="{FF2B5EF4-FFF2-40B4-BE49-F238E27FC236}">
                <a16:creationId xmlns:a16="http://schemas.microsoft.com/office/drawing/2014/main" id="{BD702C3B-44AE-F07D-8566-313B32B0CCF2}"/>
              </a:ext>
            </a:extLst>
          </p:cNvPr>
          <p:cNvPicPr>
            <a:picLocks noGrp="1" noChangeAspect="1"/>
          </p:cNvPicPr>
          <p:nvPr>
            <p:ph idx="1"/>
          </p:nvPr>
        </p:nvPicPr>
        <p:blipFill>
          <a:blip r:embed="rId2"/>
          <a:stretch>
            <a:fillRect/>
          </a:stretch>
        </p:blipFill>
        <p:spPr>
          <a:xfrm>
            <a:off x="599254" y="1530428"/>
            <a:ext cx="10276654" cy="1746172"/>
          </a:xfrm>
        </p:spPr>
      </p:pic>
      <p:pic>
        <p:nvPicPr>
          <p:cNvPr id="6" name="Picture 5" descr="A black background with red text&#10;&#10;Description automatically generated">
            <a:extLst>
              <a:ext uri="{FF2B5EF4-FFF2-40B4-BE49-F238E27FC236}">
                <a16:creationId xmlns:a16="http://schemas.microsoft.com/office/drawing/2014/main" id="{B4382CB7-7813-8CFE-FF2D-DCBFD1B4055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7" name="Footer Placeholder 2">
            <a:extLst>
              <a:ext uri="{FF2B5EF4-FFF2-40B4-BE49-F238E27FC236}">
                <a16:creationId xmlns:a16="http://schemas.microsoft.com/office/drawing/2014/main" id="{7B8119D1-0B59-D144-3884-C2611A2DA95C}"/>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1649636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50F9-628F-577B-4FFD-3CEB5DE214B1}"/>
              </a:ext>
            </a:extLst>
          </p:cNvPr>
          <p:cNvSpPr>
            <a:spLocks noGrp="1"/>
          </p:cNvSpPr>
          <p:nvPr>
            <p:ph type="title"/>
          </p:nvPr>
        </p:nvSpPr>
        <p:spPr/>
        <p:txBody>
          <a:bodyPr/>
          <a:lstStyle/>
          <a:p>
            <a:r>
              <a:rPr lang="en-IN" b="1" dirty="0">
                <a:solidFill>
                  <a:srgbClr val="C00000"/>
                </a:solidFill>
              </a:rPr>
              <a:t>Code(Input)</a:t>
            </a:r>
            <a:endParaRPr lang="en-IN" dirty="0"/>
          </a:p>
        </p:txBody>
      </p:sp>
      <p:sp>
        <p:nvSpPr>
          <p:cNvPr id="3" name="Content Placeholder 2">
            <a:extLst>
              <a:ext uri="{FF2B5EF4-FFF2-40B4-BE49-F238E27FC236}">
                <a16:creationId xmlns:a16="http://schemas.microsoft.com/office/drawing/2014/main" id="{26A221F8-8EFE-B4EB-C775-DCFAF6E54424}"/>
              </a:ext>
            </a:extLst>
          </p:cNvPr>
          <p:cNvSpPr>
            <a:spLocks noGrp="1"/>
          </p:cNvSpPr>
          <p:nvPr>
            <p:ph idx="1"/>
          </p:nvPr>
        </p:nvSpPr>
        <p:spPr/>
        <p:txBody>
          <a:bodyPr/>
          <a:lstStyle/>
          <a:p>
            <a:r>
              <a:rPr lang="en-IN" dirty="0"/>
              <a:t>Classifier Used</a:t>
            </a:r>
          </a:p>
          <a:p>
            <a:endParaRPr lang="en-IN" dirty="0"/>
          </a:p>
          <a:p>
            <a:endParaRPr lang="en-IN" dirty="0"/>
          </a:p>
          <a:p>
            <a:endParaRPr lang="en-IN" dirty="0"/>
          </a:p>
          <a:p>
            <a:endParaRPr lang="en-IN" dirty="0"/>
          </a:p>
          <a:p>
            <a:r>
              <a:rPr lang="en-IN" dirty="0"/>
              <a:t>Accuracy</a:t>
            </a:r>
          </a:p>
          <a:p>
            <a:pPr marL="0" indent="0">
              <a:buNone/>
            </a:pPr>
            <a:endParaRPr lang="en-IN" dirty="0"/>
          </a:p>
        </p:txBody>
      </p:sp>
      <p:pic>
        <p:nvPicPr>
          <p:cNvPr id="5" name="Picture 4">
            <a:extLst>
              <a:ext uri="{FF2B5EF4-FFF2-40B4-BE49-F238E27FC236}">
                <a16:creationId xmlns:a16="http://schemas.microsoft.com/office/drawing/2014/main" id="{6B3158A1-C4BB-8F12-C6F2-5FF7989BDF25}"/>
              </a:ext>
            </a:extLst>
          </p:cNvPr>
          <p:cNvPicPr>
            <a:picLocks noChangeAspect="1"/>
          </p:cNvPicPr>
          <p:nvPr/>
        </p:nvPicPr>
        <p:blipFill>
          <a:blip r:embed="rId2"/>
          <a:stretch>
            <a:fillRect/>
          </a:stretch>
        </p:blipFill>
        <p:spPr>
          <a:xfrm>
            <a:off x="972040" y="2400871"/>
            <a:ext cx="6620799" cy="1600423"/>
          </a:xfrm>
          <a:prstGeom prst="rect">
            <a:avLst/>
          </a:prstGeom>
        </p:spPr>
      </p:pic>
      <p:pic>
        <p:nvPicPr>
          <p:cNvPr id="7" name="Picture 6">
            <a:extLst>
              <a:ext uri="{FF2B5EF4-FFF2-40B4-BE49-F238E27FC236}">
                <a16:creationId xmlns:a16="http://schemas.microsoft.com/office/drawing/2014/main" id="{BF48AF46-8759-7355-14E0-2946E89C72DF}"/>
              </a:ext>
            </a:extLst>
          </p:cNvPr>
          <p:cNvPicPr>
            <a:picLocks noChangeAspect="1"/>
          </p:cNvPicPr>
          <p:nvPr/>
        </p:nvPicPr>
        <p:blipFill>
          <a:blip r:embed="rId3"/>
          <a:stretch>
            <a:fillRect/>
          </a:stretch>
        </p:blipFill>
        <p:spPr>
          <a:xfrm>
            <a:off x="972040" y="4839475"/>
            <a:ext cx="5315692" cy="1276528"/>
          </a:xfrm>
          <a:prstGeom prst="rect">
            <a:avLst/>
          </a:prstGeom>
        </p:spPr>
      </p:pic>
      <p:pic>
        <p:nvPicPr>
          <p:cNvPr id="8" name="Picture 7" descr="A black background with red text&#10;&#10;Description automatically generated">
            <a:extLst>
              <a:ext uri="{FF2B5EF4-FFF2-40B4-BE49-F238E27FC236}">
                <a16:creationId xmlns:a16="http://schemas.microsoft.com/office/drawing/2014/main" id="{7266BCB2-B2C9-7578-ECD4-5452F77F9CD9}"/>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9" name="Footer Placeholder 2">
            <a:extLst>
              <a:ext uri="{FF2B5EF4-FFF2-40B4-BE49-F238E27FC236}">
                <a16:creationId xmlns:a16="http://schemas.microsoft.com/office/drawing/2014/main" id="{CBC7DAC8-BFB4-EB85-84F0-D238A8A883D7}"/>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4100284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50F9-628F-577B-4FFD-3CEB5DE214B1}"/>
              </a:ext>
            </a:extLst>
          </p:cNvPr>
          <p:cNvSpPr>
            <a:spLocks noGrp="1"/>
          </p:cNvSpPr>
          <p:nvPr>
            <p:ph type="title"/>
          </p:nvPr>
        </p:nvSpPr>
        <p:spPr/>
        <p:txBody>
          <a:bodyPr/>
          <a:lstStyle/>
          <a:p>
            <a:r>
              <a:rPr lang="en-IN" b="1" dirty="0">
                <a:solidFill>
                  <a:srgbClr val="C00000"/>
                </a:solidFill>
              </a:rPr>
              <a:t>Code(Input)</a:t>
            </a:r>
            <a:endParaRPr lang="en-IN" dirty="0"/>
          </a:p>
        </p:txBody>
      </p:sp>
      <p:sp>
        <p:nvSpPr>
          <p:cNvPr id="3" name="Content Placeholder 2">
            <a:extLst>
              <a:ext uri="{FF2B5EF4-FFF2-40B4-BE49-F238E27FC236}">
                <a16:creationId xmlns:a16="http://schemas.microsoft.com/office/drawing/2014/main" id="{26A221F8-8EFE-B4EB-C775-DCFAF6E54424}"/>
              </a:ext>
            </a:extLst>
          </p:cNvPr>
          <p:cNvSpPr>
            <a:spLocks noGrp="1"/>
          </p:cNvSpPr>
          <p:nvPr>
            <p:ph idx="1"/>
          </p:nvPr>
        </p:nvSpPr>
        <p:spPr/>
        <p:txBody>
          <a:bodyPr/>
          <a:lstStyle/>
          <a:p>
            <a:r>
              <a:rPr lang="en-IN" dirty="0"/>
              <a:t>Confusion Matrix</a:t>
            </a:r>
          </a:p>
          <a:p>
            <a:endParaRPr lang="en-IN" dirty="0"/>
          </a:p>
        </p:txBody>
      </p:sp>
      <p:pic>
        <p:nvPicPr>
          <p:cNvPr id="5" name="Picture 4">
            <a:extLst>
              <a:ext uri="{FF2B5EF4-FFF2-40B4-BE49-F238E27FC236}">
                <a16:creationId xmlns:a16="http://schemas.microsoft.com/office/drawing/2014/main" id="{E02617E9-643D-4397-F25E-C0B3FD57340D}"/>
              </a:ext>
            </a:extLst>
          </p:cNvPr>
          <p:cNvPicPr>
            <a:picLocks noChangeAspect="1"/>
          </p:cNvPicPr>
          <p:nvPr/>
        </p:nvPicPr>
        <p:blipFill>
          <a:blip r:embed="rId2"/>
          <a:stretch>
            <a:fillRect/>
          </a:stretch>
        </p:blipFill>
        <p:spPr>
          <a:xfrm>
            <a:off x="1179633" y="2436403"/>
            <a:ext cx="7363853" cy="1314633"/>
          </a:xfrm>
          <a:prstGeom prst="rect">
            <a:avLst/>
          </a:prstGeom>
        </p:spPr>
      </p:pic>
      <p:pic>
        <p:nvPicPr>
          <p:cNvPr id="6" name="Picture 5" descr="A black background with red text&#10;&#10;Description automatically generated">
            <a:extLst>
              <a:ext uri="{FF2B5EF4-FFF2-40B4-BE49-F238E27FC236}">
                <a16:creationId xmlns:a16="http://schemas.microsoft.com/office/drawing/2014/main" id="{F6113FA9-E014-FF2C-0DCF-118F6198F55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7" name="Footer Placeholder 2">
            <a:extLst>
              <a:ext uri="{FF2B5EF4-FFF2-40B4-BE49-F238E27FC236}">
                <a16:creationId xmlns:a16="http://schemas.microsoft.com/office/drawing/2014/main" id="{CCE0763A-60F9-3644-B859-4DE139BECC19}"/>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204847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50F9-628F-577B-4FFD-3CEB5DE214B1}"/>
              </a:ext>
            </a:extLst>
          </p:cNvPr>
          <p:cNvSpPr>
            <a:spLocks noGrp="1"/>
          </p:cNvSpPr>
          <p:nvPr>
            <p:ph type="title"/>
          </p:nvPr>
        </p:nvSpPr>
        <p:spPr/>
        <p:txBody>
          <a:bodyPr/>
          <a:lstStyle/>
          <a:p>
            <a:r>
              <a:rPr lang="en-IN" b="1" dirty="0">
                <a:solidFill>
                  <a:srgbClr val="C00000"/>
                </a:solidFill>
              </a:rPr>
              <a:t>Output</a:t>
            </a:r>
            <a:endParaRPr lang="en-IN" dirty="0"/>
          </a:p>
        </p:txBody>
      </p:sp>
      <p:pic>
        <p:nvPicPr>
          <p:cNvPr id="5" name="Picture 4">
            <a:extLst>
              <a:ext uri="{FF2B5EF4-FFF2-40B4-BE49-F238E27FC236}">
                <a16:creationId xmlns:a16="http://schemas.microsoft.com/office/drawing/2014/main" id="{11C70702-0C52-7546-07DC-DEB7A650FF02}"/>
              </a:ext>
            </a:extLst>
          </p:cNvPr>
          <p:cNvPicPr>
            <a:picLocks noChangeAspect="1"/>
          </p:cNvPicPr>
          <p:nvPr/>
        </p:nvPicPr>
        <p:blipFill>
          <a:blip r:embed="rId2"/>
          <a:stretch>
            <a:fillRect/>
          </a:stretch>
        </p:blipFill>
        <p:spPr>
          <a:xfrm>
            <a:off x="838200" y="1534381"/>
            <a:ext cx="7668695" cy="1381318"/>
          </a:xfrm>
          <a:prstGeom prst="rect">
            <a:avLst/>
          </a:prstGeom>
        </p:spPr>
      </p:pic>
      <p:pic>
        <p:nvPicPr>
          <p:cNvPr id="7" name="Picture 6">
            <a:extLst>
              <a:ext uri="{FF2B5EF4-FFF2-40B4-BE49-F238E27FC236}">
                <a16:creationId xmlns:a16="http://schemas.microsoft.com/office/drawing/2014/main" id="{B4BDC615-E15B-FFE2-926C-306FEEF3D6ED}"/>
              </a:ext>
            </a:extLst>
          </p:cNvPr>
          <p:cNvPicPr>
            <a:picLocks noChangeAspect="1"/>
          </p:cNvPicPr>
          <p:nvPr/>
        </p:nvPicPr>
        <p:blipFill>
          <a:blip r:embed="rId3"/>
          <a:stretch>
            <a:fillRect/>
          </a:stretch>
        </p:blipFill>
        <p:spPr>
          <a:xfrm>
            <a:off x="838200" y="3301273"/>
            <a:ext cx="10604390" cy="1712687"/>
          </a:xfrm>
          <a:prstGeom prst="rect">
            <a:avLst/>
          </a:prstGeom>
        </p:spPr>
      </p:pic>
      <p:pic>
        <p:nvPicPr>
          <p:cNvPr id="8" name="Picture 7" descr="A black background with red text&#10;&#10;Description automatically generated">
            <a:extLst>
              <a:ext uri="{FF2B5EF4-FFF2-40B4-BE49-F238E27FC236}">
                <a16:creationId xmlns:a16="http://schemas.microsoft.com/office/drawing/2014/main" id="{5FB2D3FC-4B0C-46B0-CFE1-F4925B20EB5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9" name="Footer Placeholder 2">
            <a:extLst>
              <a:ext uri="{FF2B5EF4-FFF2-40B4-BE49-F238E27FC236}">
                <a16:creationId xmlns:a16="http://schemas.microsoft.com/office/drawing/2014/main" id="{99E120C7-AA9B-C4D5-91D4-447108BFCAE4}"/>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600877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96DB-408F-CFCD-EBEC-135B2935B433}"/>
              </a:ext>
            </a:extLst>
          </p:cNvPr>
          <p:cNvSpPr>
            <a:spLocks noGrp="1"/>
          </p:cNvSpPr>
          <p:nvPr>
            <p:ph type="title"/>
          </p:nvPr>
        </p:nvSpPr>
        <p:spPr/>
        <p:txBody>
          <a:bodyPr/>
          <a:lstStyle/>
          <a:p>
            <a:r>
              <a:rPr lang="en-IN" b="1" dirty="0">
                <a:solidFill>
                  <a:srgbClr val="C00000"/>
                </a:solidFill>
              </a:rPr>
              <a:t>Code(Input)</a:t>
            </a:r>
            <a:endParaRPr lang="en-IN" dirty="0"/>
          </a:p>
        </p:txBody>
      </p:sp>
      <p:sp>
        <p:nvSpPr>
          <p:cNvPr id="3" name="Content Placeholder 2">
            <a:extLst>
              <a:ext uri="{FF2B5EF4-FFF2-40B4-BE49-F238E27FC236}">
                <a16:creationId xmlns:a16="http://schemas.microsoft.com/office/drawing/2014/main" id="{E791A1BF-3EE4-1ADF-D803-76D3DFFD8984}"/>
              </a:ext>
            </a:extLst>
          </p:cNvPr>
          <p:cNvSpPr>
            <a:spLocks noGrp="1"/>
          </p:cNvSpPr>
          <p:nvPr>
            <p:ph idx="1"/>
          </p:nvPr>
        </p:nvSpPr>
        <p:spPr/>
        <p:txBody>
          <a:bodyPr/>
          <a:lstStyle/>
          <a:p>
            <a:r>
              <a:rPr lang="en-IN" dirty="0"/>
              <a:t>Using Pickle</a:t>
            </a:r>
          </a:p>
          <a:p>
            <a:endParaRPr lang="en-IN" dirty="0"/>
          </a:p>
        </p:txBody>
      </p:sp>
      <p:pic>
        <p:nvPicPr>
          <p:cNvPr id="5" name="Picture 4">
            <a:extLst>
              <a:ext uri="{FF2B5EF4-FFF2-40B4-BE49-F238E27FC236}">
                <a16:creationId xmlns:a16="http://schemas.microsoft.com/office/drawing/2014/main" id="{C434E0F0-BF28-32FE-AF97-3FB48FBC1F75}"/>
              </a:ext>
            </a:extLst>
          </p:cNvPr>
          <p:cNvPicPr>
            <a:picLocks noChangeAspect="1"/>
          </p:cNvPicPr>
          <p:nvPr/>
        </p:nvPicPr>
        <p:blipFill>
          <a:blip r:embed="rId2"/>
          <a:stretch>
            <a:fillRect/>
          </a:stretch>
        </p:blipFill>
        <p:spPr>
          <a:xfrm>
            <a:off x="838200" y="2403915"/>
            <a:ext cx="9322638" cy="3476641"/>
          </a:xfrm>
          <a:prstGeom prst="rect">
            <a:avLst/>
          </a:prstGeom>
        </p:spPr>
      </p:pic>
      <p:pic>
        <p:nvPicPr>
          <p:cNvPr id="6" name="Picture 5" descr="A black background with red text&#10;&#10;Description automatically generated">
            <a:extLst>
              <a:ext uri="{FF2B5EF4-FFF2-40B4-BE49-F238E27FC236}">
                <a16:creationId xmlns:a16="http://schemas.microsoft.com/office/drawing/2014/main" id="{C12B203E-E266-AC41-D499-303DAC57260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7" name="Footer Placeholder 2">
            <a:extLst>
              <a:ext uri="{FF2B5EF4-FFF2-40B4-BE49-F238E27FC236}">
                <a16:creationId xmlns:a16="http://schemas.microsoft.com/office/drawing/2014/main" id="{080881DA-A814-175D-3CD5-47DF32DAA487}"/>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4088722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Arc 4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931451-D4C6-D9DC-6E04-879ECD8B5603}"/>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sz="4400" kern="1200">
                <a:solidFill>
                  <a:srgbClr val="FF0000"/>
                </a:solidFill>
                <a:latin typeface="+mj-lt"/>
                <a:ea typeface="+mj-ea"/>
                <a:cs typeface="+mj-cs"/>
              </a:rPr>
              <a:t>ABOUT ME</a:t>
            </a:r>
            <a:endParaRPr lang="en-US" sz="4400" kern="1200" dirty="0">
              <a:solidFill>
                <a:srgbClr val="FF0000"/>
              </a:solidFill>
              <a:latin typeface="+mj-lt"/>
              <a:ea typeface="+mj-ea"/>
              <a:cs typeface="+mj-cs"/>
            </a:endParaRPr>
          </a:p>
        </p:txBody>
      </p:sp>
      <p:sp>
        <p:nvSpPr>
          <p:cNvPr id="43" name="Freeform: Shape 4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Placeholder 5">
            <a:extLst>
              <a:ext uri="{FF2B5EF4-FFF2-40B4-BE49-F238E27FC236}">
                <a16:creationId xmlns:a16="http://schemas.microsoft.com/office/drawing/2014/main" id="{BE295DE7-E957-64AB-44A5-EE5A6766553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938" r="2938"/>
          <a:stretch/>
        </p:blipFill>
        <p:spPr>
          <a:xfrm>
            <a:off x="703182" y="688501"/>
            <a:ext cx="4777381" cy="531125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45" name="Text Placeholder 3">
            <a:extLst>
              <a:ext uri="{FF2B5EF4-FFF2-40B4-BE49-F238E27FC236}">
                <a16:creationId xmlns:a16="http://schemas.microsoft.com/office/drawing/2014/main" id="{8258B150-3EC7-B6AD-C06D-802D60EE650F}"/>
              </a:ext>
            </a:extLst>
          </p:cNvPr>
          <p:cNvGraphicFramePr>
            <a:graphicFrameLocks/>
          </p:cNvGraphicFramePr>
          <p:nvPr>
            <p:extLst>
              <p:ext uri="{D42A27DB-BD31-4B8C-83A1-F6EECF244321}">
                <p14:modId xmlns:p14="http://schemas.microsoft.com/office/powerpoint/2010/main" val="3105793612"/>
              </p:ext>
            </p:extLst>
          </p:nvPr>
        </p:nvGraphicFramePr>
        <p:xfrm>
          <a:off x="5894962" y="1984443"/>
          <a:ext cx="5458838" cy="41925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61482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6695-9FEA-1F5D-5403-0BC3115D868F}"/>
              </a:ext>
            </a:extLst>
          </p:cNvPr>
          <p:cNvSpPr>
            <a:spLocks noGrp="1"/>
          </p:cNvSpPr>
          <p:nvPr>
            <p:ph type="title"/>
          </p:nvPr>
        </p:nvSpPr>
        <p:spPr/>
        <p:txBody>
          <a:bodyPr/>
          <a:lstStyle/>
          <a:p>
            <a:r>
              <a:rPr lang="en-IN" b="1" dirty="0">
                <a:solidFill>
                  <a:srgbClr val="C00000"/>
                </a:solidFill>
              </a:rPr>
              <a:t>Output</a:t>
            </a:r>
            <a:endParaRPr lang="en-IN" dirty="0"/>
          </a:p>
        </p:txBody>
      </p:sp>
      <p:pic>
        <p:nvPicPr>
          <p:cNvPr id="7" name="Content Placeholder 6">
            <a:extLst>
              <a:ext uri="{FF2B5EF4-FFF2-40B4-BE49-F238E27FC236}">
                <a16:creationId xmlns:a16="http://schemas.microsoft.com/office/drawing/2014/main" id="{7D3D538D-603C-F993-DDD0-EAB4361B4838}"/>
              </a:ext>
            </a:extLst>
          </p:cNvPr>
          <p:cNvPicPr>
            <a:picLocks noGrp="1" noChangeAspect="1"/>
          </p:cNvPicPr>
          <p:nvPr>
            <p:ph idx="1"/>
          </p:nvPr>
        </p:nvPicPr>
        <p:blipFill>
          <a:blip r:embed="rId2"/>
          <a:stretch>
            <a:fillRect/>
          </a:stretch>
        </p:blipFill>
        <p:spPr>
          <a:xfrm>
            <a:off x="838200" y="1690688"/>
            <a:ext cx="10515600" cy="2593470"/>
          </a:xfrm>
        </p:spPr>
      </p:pic>
      <p:pic>
        <p:nvPicPr>
          <p:cNvPr id="8" name="Picture 7" descr="A black background with red text&#10;&#10;Description automatically generated">
            <a:extLst>
              <a:ext uri="{FF2B5EF4-FFF2-40B4-BE49-F238E27FC236}">
                <a16:creationId xmlns:a16="http://schemas.microsoft.com/office/drawing/2014/main" id="{079F2C29-0A1B-7DD9-5926-5C7A9DCFB13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9" name="Footer Placeholder 2">
            <a:extLst>
              <a:ext uri="{FF2B5EF4-FFF2-40B4-BE49-F238E27FC236}">
                <a16:creationId xmlns:a16="http://schemas.microsoft.com/office/drawing/2014/main" id="{25AC1F02-61B5-8817-8F90-EF1C16774555}"/>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3127315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0D3A2-3BCB-BACF-0AA9-E6B00C55D468}"/>
              </a:ext>
            </a:extLst>
          </p:cNvPr>
          <p:cNvSpPr>
            <a:spLocks noGrp="1"/>
          </p:cNvSpPr>
          <p:nvPr>
            <p:ph type="title"/>
          </p:nvPr>
        </p:nvSpPr>
        <p:spPr/>
        <p:txBody>
          <a:bodyPr/>
          <a:lstStyle/>
          <a:p>
            <a:r>
              <a:rPr lang="en-IN" b="1" dirty="0">
                <a:solidFill>
                  <a:srgbClr val="C00000"/>
                </a:solidFill>
              </a:rPr>
              <a:t>Code</a:t>
            </a:r>
            <a:endParaRPr lang="en-IN" dirty="0"/>
          </a:p>
        </p:txBody>
      </p:sp>
      <p:pic>
        <p:nvPicPr>
          <p:cNvPr id="5" name="Content Placeholder 4">
            <a:extLst>
              <a:ext uri="{FF2B5EF4-FFF2-40B4-BE49-F238E27FC236}">
                <a16:creationId xmlns:a16="http://schemas.microsoft.com/office/drawing/2014/main" id="{DB5156F4-F2C1-4666-200E-6D9A48FDD614}"/>
              </a:ext>
            </a:extLst>
          </p:cNvPr>
          <p:cNvPicPr>
            <a:picLocks noGrp="1" noChangeAspect="1"/>
          </p:cNvPicPr>
          <p:nvPr>
            <p:ph idx="1"/>
          </p:nvPr>
        </p:nvPicPr>
        <p:blipFill>
          <a:blip r:embed="rId2"/>
          <a:stretch>
            <a:fillRect/>
          </a:stretch>
        </p:blipFill>
        <p:spPr>
          <a:xfrm>
            <a:off x="838200" y="1455261"/>
            <a:ext cx="7439025" cy="2714625"/>
          </a:xfrm>
        </p:spPr>
      </p:pic>
      <p:pic>
        <p:nvPicPr>
          <p:cNvPr id="7" name="Picture 6">
            <a:extLst>
              <a:ext uri="{FF2B5EF4-FFF2-40B4-BE49-F238E27FC236}">
                <a16:creationId xmlns:a16="http://schemas.microsoft.com/office/drawing/2014/main" id="{420EF330-17AA-0943-70EA-BBA0067C5B40}"/>
              </a:ext>
            </a:extLst>
          </p:cNvPr>
          <p:cNvPicPr>
            <a:picLocks noChangeAspect="1"/>
          </p:cNvPicPr>
          <p:nvPr/>
        </p:nvPicPr>
        <p:blipFill>
          <a:blip r:embed="rId3"/>
          <a:stretch>
            <a:fillRect/>
          </a:stretch>
        </p:blipFill>
        <p:spPr>
          <a:xfrm>
            <a:off x="1004368" y="4169886"/>
            <a:ext cx="7440063" cy="2114845"/>
          </a:xfrm>
          <a:prstGeom prst="rect">
            <a:avLst/>
          </a:prstGeom>
        </p:spPr>
      </p:pic>
      <p:pic>
        <p:nvPicPr>
          <p:cNvPr id="8" name="Picture 7" descr="A black background with red text&#10;&#10;Description automatically generated">
            <a:extLst>
              <a:ext uri="{FF2B5EF4-FFF2-40B4-BE49-F238E27FC236}">
                <a16:creationId xmlns:a16="http://schemas.microsoft.com/office/drawing/2014/main" id="{34A25785-780F-61D7-45D3-76C656AFD5B7}"/>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9" name="Footer Placeholder 2">
            <a:extLst>
              <a:ext uri="{FF2B5EF4-FFF2-40B4-BE49-F238E27FC236}">
                <a16:creationId xmlns:a16="http://schemas.microsoft.com/office/drawing/2014/main" id="{893FB353-A000-9CE4-D9CA-5063D92C874D}"/>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3822690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D7B8F-43E3-75B0-E333-BF4DAF9BB9DE}"/>
              </a:ext>
            </a:extLst>
          </p:cNvPr>
          <p:cNvSpPr>
            <a:spLocks noGrp="1"/>
          </p:cNvSpPr>
          <p:nvPr>
            <p:ph type="title"/>
          </p:nvPr>
        </p:nvSpPr>
        <p:spPr/>
        <p:txBody>
          <a:bodyPr/>
          <a:lstStyle/>
          <a:p>
            <a:r>
              <a:rPr lang="en-IN" b="1" dirty="0">
                <a:solidFill>
                  <a:srgbClr val="C00000"/>
                </a:solidFill>
              </a:rPr>
              <a:t>Code</a:t>
            </a:r>
          </a:p>
        </p:txBody>
      </p:sp>
      <p:pic>
        <p:nvPicPr>
          <p:cNvPr id="5" name="Content Placeholder 4">
            <a:extLst>
              <a:ext uri="{FF2B5EF4-FFF2-40B4-BE49-F238E27FC236}">
                <a16:creationId xmlns:a16="http://schemas.microsoft.com/office/drawing/2014/main" id="{42EAD4C0-F306-A57C-5C44-C5DE0BDD97DD}"/>
              </a:ext>
            </a:extLst>
          </p:cNvPr>
          <p:cNvPicPr>
            <a:picLocks noGrp="1" noChangeAspect="1"/>
          </p:cNvPicPr>
          <p:nvPr>
            <p:ph idx="1"/>
          </p:nvPr>
        </p:nvPicPr>
        <p:blipFill>
          <a:blip r:embed="rId2"/>
          <a:stretch>
            <a:fillRect/>
          </a:stretch>
        </p:blipFill>
        <p:spPr>
          <a:xfrm>
            <a:off x="838200" y="1690688"/>
            <a:ext cx="10515600" cy="2235373"/>
          </a:xfrm>
        </p:spPr>
      </p:pic>
      <p:pic>
        <p:nvPicPr>
          <p:cNvPr id="6" name="Picture 5" descr="A black background with red text&#10;&#10;Description automatically generated">
            <a:extLst>
              <a:ext uri="{FF2B5EF4-FFF2-40B4-BE49-F238E27FC236}">
                <a16:creationId xmlns:a16="http://schemas.microsoft.com/office/drawing/2014/main" id="{B4945B9D-61CD-85BF-D9F8-1339C8B5908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7" name="Footer Placeholder 2">
            <a:extLst>
              <a:ext uri="{FF2B5EF4-FFF2-40B4-BE49-F238E27FC236}">
                <a16:creationId xmlns:a16="http://schemas.microsoft.com/office/drawing/2014/main" id="{0034EBDD-A92E-FAF2-5602-7D9BDC8B73C2}"/>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943038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A61853-21E2-8FDA-91AF-DD664DC8104D}"/>
              </a:ext>
            </a:extLst>
          </p:cNvPr>
          <p:cNvSpPr/>
          <p:nvPr/>
        </p:nvSpPr>
        <p:spPr>
          <a:xfrm>
            <a:off x="731520" y="1388538"/>
            <a:ext cx="10622280" cy="4409221"/>
          </a:xfrm>
          <a:prstGeom prst="roundRect">
            <a:avLst>
              <a:gd name="adj" fmla="val 10000"/>
            </a:avLst>
          </a:prstGeom>
        </p:spPr>
        <p:style>
          <a:lnRef idx="0">
            <a:schemeClr val="dk2">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 name="Title 1">
            <a:extLst>
              <a:ext uri="{FF2B5EF4-FFF2-40B4-BE49-F238E27FC236}">
                <a16:creationId xmlns:a16="http://schemas.microsoft.com/office/drawing/2014/main" id="{40C8B3BF-BB71-E24C-6472-97942B498E0E}"/>
              </a:ext>
            </a:extLst>
          </p:cNvPr>
          <p:cNvSpPr>
            <a:spLocks noGrp="1"/>
          </p:cNvSpPr>
          <p:nvPr>
            <p:ph type="title"/>
          </p:nvPr>
        </p:nvSpPr>
        <p:spPr/>
        <p:txBody>
          <a:bodyPr/>
          <a:lstStyle/>
          <a:p>
            <a:r>
              <a:rPr lang="en-IN" b="1" dirty="0">
                <a:solidFill>
                  <a:srgbClr val="C00000"/>
                </a:solidFill>
              </a:rPr>
              <a:t>Web app</a:t>
            </a:r>
          </a:p>
        </p:txBody>
      </p:sp>
      <p:sp>
        <p:nvSpPr>
          <p:cNvPr id="3" name="Content Placeholder 2">
            <a:extLst>
              <a:ext uri="{FF2B5EF4-FFF2-40B4-BE49-F238E27FC236}">
                <a16:creationId xmlns:a16="http://schemas.microsoft.com/office/drawing/2014/main" id="{BF390D3D-68B6-4534-D21F-D05FAB1714FD}"/>
              </a:ext>
            </a:extLst>
          </p:cNvPr>
          <p:cNvSpPr>
            <a:spLocks noGrp="1"/>
          </p:cNvSpPr>
          <p:nvPr>
            <p:ph idx="1"/>
          </p:nvPr>
        </p:nvSpPr>
        <p:spPr/>
        <p:txBody>
          <a:bodyPr/>
          <a:lstStyle/>
          <a:p>
            <a:r>
              <a:rPr lang="en-IN" b="1" dirty="0">
                <a:solidFill>
                  <a:schemeClr val="accent2"/>
                </a:solidFill>
              </a:rPr>
              <a:t>Used</a:t>
            </a:r>
          </a:p>
          <a:p>
            <a:pPr lvl="1"/>
            <a:r>
              <a:rPr lang="en-IN" b="1" dirty="0"/>
              <a:t>HTML</a:t>
            </a:r>
          </a:p>
          <a:p>
            <a:pPr lvl="1"/>
            <a:r>
              <a:rPr lang="en-IN" b="1" dirty="0"/>
              <a:t>CSS</a:t>
            </a:r>
          </a:p>
          <a:p>
            <a:pPr lvl="1"/>
            <a:r>
              <a:rPr lang="en-IN" b="1" dirty="0"/>
              <a:t>Flask</a:t>
            </a:r>
          </a:p>
        </p:txBody>
      </p:sp>
      <p:pic>
        <p:nvPicPr>
          <p:cNvPr id="5" name="Picture 4" descr="A black background with red text&#10;&#10;Description automatically generated">
            <a:extLst>
              <a:ext uri="{FF2B5EF4-FFF2-40B4-BE49-F238E27FC236}">
                <a16:creationId xmlns:a16="http://schemas.microsoft.com/office/drawing/2014/main" id="{36B2B293-74A6-8368-BF0A-5C4E5E8891D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6" name="Footer Placeholder 2">
            <a:extLst>
              <a:ext uri="{FF2B5EF4-FFF2-40B4-BE49-F238E27FC236}">
                <a16:creationId xmlns:a16="http://schemas.microsoft.com/office/drawing/2014/main" id="{B6D0B3D5-E4D7-C0B9-D120-1B89CD774BCB}"/>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3518065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C3ED7-6334-B272-7246-588FE92E7987}"/>
              </a:ext>
            </a:extLst>
          </p:cNvPr>
          <p:cNvSpPr>
            <a:spLocks noGrp="1"/>
          </p:cNvSpPr>
          <p:nvPr>
            <p:ph type="title"/>
          </p:nvPr>
        </p:nvSpPr>
        <p:spPr/>
        <p:txBody>
          <a:bodyPr/>
          <a:lstStyle/>
          <a:p>
            <a:r>
              <a:rPr lang="en-IN" b="1" dirty="0">
                <a:solidFill>
                  <a:srgbClr val="C00000"/>
                </a:solidFill>
              </a:rPr>
              <a:t>Fake News</a:t>
            </a:r>
          </a:p>
        </p:txBody>
      </p:sp>
      <p:pic>
        <p:nvPicPr>
          <p:cNvPr id="13" name="Content Placeholder 12">
            <a:extLst>
              <a:ext uri="{FF2B5EF4-FFF2-40B4-BE49-F238E27FC236}">
                <a16:creationId xmlns:a16="http://schemas.microsoft.com/office/drawing/2014/main" id="{8966176C-F953-37C0-754C-06B27952FB70}"/>
              </a:ext>
            </a:extLst>
          </p:cNvPr>
          <p:cNvPicPr>
            <a:picLocks noGrp="1" noChangeAspect="1"/>
          </p:cNvPicPr>
          <p:nvPr>
            <p:ph idx="1"/>
          </p:nvPr>
        </p:nvPicPr>
        <p:blipFill>
          <a:blip r:embed="rId2"/>
          <a:stretch>
            <a:fillRect/>
          </a:stretch>
        </p:blipFill>
        <p:spPr>
          <a:xfrm>
            <a:off x="1749194" y="1825625"/>
            <a:ext cx="8693611" cy="4351338"/>
          </a:xfrm>
        </p:spPr>
      </p:pic>
      <p:pic>
        <p:nvPicPr>
          <p:cNvPr id="14" name="Picture 13" descr="A black background with red text&#10;&#10;Description automatically generated">
            <a:extLst>
              <a:ext uri="{FF2B5EF4-FFF2-40B4-BE49-F238E27FC236}">
                <a16:creationId xmlns:a16="http://schemas.microsoft.com/office/drawing/2014/main" id="{B7E6759A-46A1-7ECC-28E0-711C8047A78C}"/>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15" name="Footer Placeholder 2">
            <a:extLst>
              <a:ext uri="{FF2B5EF4-FFF2-40B4-BE49-F238E27FC236}">
                <a16:creationId xmlns:a16="http://schemas.microsoft.com/office/drawing/2014/main" id="{7CBF3CB6-40A6-EC08-C8CD-849918245591}"/>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3171081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EFA3E-9B65-4DC5-8AC9-409696601ED1}"/>
              </a:ext>
            </a:extLst>
          </p:cNvPr>
          <p:cNvSpPr>
            <a:spLocks noGrp="1"/>
          </p:cNvSpPr>
          <p:nvPr>
            <p:ph type="title"/>
          </p:nvPr>
        </p:nvSpPr>
        <p:spPr/>
        <p:txBody>
          <a:bodyPr/>
          <a:lstStyle/>
          <a:p>
            <a:r>
              <a:rPr lang="en-IN" b="1" dirty="0">
                <a:solidFill>
                  <a:srgbClr val="C00000"/>
                </a:solidFill>
              </a:rPr>
              <a:t>Working</a:t>
            </a:r>
          </a:p>
        </p:txBody>
      </p:sp>
      <p:pic>
        <p:nvPicPr>
          <p:cNvPr id="5" name="Content Placeholder 4">
            <a:extLst>
              <a:ext uri="{FF2B5EF4-FFF2-40B4-BE49-F238E27FC236}">
                <a16:creationId xmlns:a16="http://schemas.microsoft.com/office/drawing/2014/main" id="{7522D290-44D5-BA3D-D53A-947EEE56CF9D}"/>
              </a:ext>
            </a:extLst>
          </p:cNvPr>
          <p:cNvPicPr>
            <a:picLocks noGrp="1" noChangeAspect="1"/>
          </p:cNvPicPr>
          <p:nvPr>
            <p:ph idx="1"/>
          </p:nvPr>
        </p:nvPicPr>
        <p:blipFill>
          <a:blip r:embed="rId2"/>
          <a:stretch>
            <a:fillRect/>
          </a:stretch>
        </p:blipFill>
        <p:spPr>
          <a:xfrm>
            <a:off x="1055823" y="1690688"/>
            <a:ext cx="4746353" cy="4351338"/>
          </a:xfrm>
        </p:spPr>
      </p:pic>
      <p:pic>
        <p:nvPicPr>
          <p:cNvPr id="7" name="Picture 6">
            <a:extLst>
              <a:ext uri="{FF2B5EF4-FFF2-40B4-BE49-F238E27FC236}">
                <a16:creationId xmlns:a16="http://schemas.microsoft.com/office/drawing/2014/main" id="{B6A5F3A6-D298-C700-6C95-62A22DACF446}"/>
              </a:ext>
            </a:extLst>
          </p:cNvPr>
          <p:cNvPicPr>
            <a:picLocks noChangeAspect="1"/>
          </p:cNvPicPr>
          <p:nvPr/>
        </p:nvPicPr>
        <p:blipFill>
          <a:blip r:embed="rId3"/>
          <a:srcRect t="5008"/>
          <a:stretch/>
        </p:blipFill>
        <p:spPr>
          <a:xfrm>
            <a:off x="6389826" y="1690688"/>
            <a:ext cx="4746353" cy="4351338"/>
          </a:xfrm>
          <a:prstGeom prst="rect">
            <a:avLst/>
          </a:prstGeom>
        </p:spPr>
      </p:pic>
      <p:pic>
        <p:nvPicPr>
          <p:cNvPr id="8" name="Picture 7" descr="A black background with red text&#10;&#10;Description automatically generated">
            <a:extLst>
              <a:ext uri="{FF2B5EF4-FFF2-40B4-BE49-F238E27FC236}">
                <a16:creationId xmlns:a16="http://schemas.microsoft.com/office/drawing/2014/main" id="{C5B863AB-2688-A3BB-E161-B231B36DEC77}"/>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9" name="Footer Placeholder 2">
            <a:extLst>
              <a:ext uri="{FF2B5EF4-FFF2-40B4-BE49-F238E27FC236}">
                <a16:creationId xmlns:a16="http://schemas.microsoft.com/office/drawing/2014/main" id="{111650CB-62EB-C08D-70A1-BDCBB10B6FFE}"/>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3645419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1EC96-5C01-872C-FCFD-BA7EB957C0DE}"/>
              </a:ext>
            </a:extLst>
          </p:cNvPr>
          <p:cNvSpPr>
            <a:spLocks noGrp="1"/>
          </p:cNvSpPr>
          <p:nvPr>
            <p:ph type="title"/>
          </p:nvPr>
        </p:nvSpPr>
        <p:spPr/>
        <p:txBody>
          <a:bodyPr/>
          <a:lstStyle/>
          <a:p>
            <a:r>
              <a:rPr lang="en-IN" b="1" dirty="0">
                <a:solidFill>
                  <a:srgbClr val="C00000"/>
                </a:solidFill>
              </a:rPr>
              <a:t>Working</a:t>
            </a:r>
          </a:p>
        </p:txBody>
      </p:sp>
      <p:pic>
        <p:nvPicPr>
          <p:cNvPr id="7" name="Content Placeholder 6">
            <a:extLst>
              <a:ext uri="{FF2B5EF4-FFF2-40B4-BE49-F238E27FC236}">
                <a16:creationId xmlns:a16="http://schemas.microsoft.com/office/drawing/2014/main" id="{F4FADD78-4281-11DD-76A1-4C15DA92F51A}"/>
              </a:ext>
            </a:extLst>
          </p:cNvPr>
          <p:cNvPicPr>
            <a:picLocks noGrp="1" noChangeAspect="1"/>
          </p:cNvPicPr>
          <p:nvPr>
            <p:ph idx="1"/>
          </p:nvPr>
        </p:nvPicPr>
        <p:blipFill>
          <a:blip r:embed="rId2"/>
          <a:stretch>
            <a:fillRect/>
          </a:stretch>
        </p:blipFill>
        <p:spPr>
          <a:xfrm>
            <a:off x="838200" y="1690688"/>
            <a:ext cx="5012539" cy="4351338"/>
          </a:xfrm>
        </p:spPr>
      </p:pic>
      <p:pic>
        <p:nvPicPr>
          <p:cNvPr id="9" name="Picture 8">
            <a:extLst>
              <a:ext uri="{FF2B5EF4-FFF2-40B4-BE49-F238E27FC236}">
                <a16:creationId xmlns:a16="http://schemas.microsoft.com/office/drawing/2014/main" id="{664CAC75-14EF-7239-8F32-A531A0B88315}"/>
              </a:ext>
            </a:extLst>
          </p:cNvPr>
          <p:cNvPicPr>
            <a:picLocks noChangeAspect="1"/>
          </p:cNvPicPr>
          <p:nvPr/>
        </p:nvPicPr>
        <p:blipFill>
          <a:blip r:embed="rId3"/>
          <a:stretch>
            <a:fillRect/>
          </a:stretch>
        </p:blipFill>
        <p:spPr>
          <a:xfrm>
            <a:off x="6665789" y="1690688"/>
            <a:ext cx="4688011" cy="4351338"/>
          </a:xfrm>
          <a:prstGeom prst="rect">
            <a:avLst/>
          </a:prstGeom>
        </p:spPr>
      </p:pic>
      <p:pic>
        <p:nvPicPr>
          <p:cNvPr id="10" name="Picture 9" descr="A black background with red text&#10;&#10;Description automatically generated">
            <a:extLst>
              <a:ext uri="{FF2B5EF4-FFF2-40B4-BE49-F238E27FC236}">
                <a16:creationId xmlns:a16="http://schemas.microsoft.com/office/drawing/2014/main" id="{AD9CDDBD-5D0C-E039-8AC6-5E87F8A5C6A9}"/>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11" name="Footer Placeholder 2">
            <a:extLst>
              <a:ext uri="{FF2B5EF4-FFF2-40B4-BE49-F238E27FC236}">
                <a16:creationId xmlns:a16="http://schemas.microsoft.com/office/drawing/2014/main" id="{EEA48C81-5B69-B008-835A-049A35F22008}"/>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1942827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ake News📰 Detection System and 9 more pages - Personal - Microsoft​ Edge 2024-10-01 16-10-41">
            <a:hlinkClick r:id="" action="ppaction://media"/>
            <a:extLst>
              <a:ext uri="{FF2B5EF4-FFF2-40B4-BE49-F238E27FC236}">
                <a16:creationId xmlns:a16="http://schemas.microsoft.com/office/drawing/2014/main" id="{3473EED4-1FA1-A123-B835-47AE3535100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11" y="190500"/>
            <a:ext cx="12193111" cy="6477000"/>
          </a:xfrm>
        </p:spPr>
      </p:pic>
    </p:spTree>
    <p:extLst>
      <p:ext uri="{BB962C8B-B14F-4D97-AF65-F5344CB8AC3E}">
        <p14:creationId xmlns:p14="http://schemas.microsoft.com/office/powerpoint/2010/main" val="418109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7B7A1-A16F-3AB4-E865-06151BCF1CDA}"/>
              </a:ext>
            </a:extLst>
          </p:cNvPr>
          <p:cNvSpPr>
            <a:spLocks noGrp="1"/>
          </p:cNvSpPr>
          <p:nvPr>
            <p:ph type="title"/>
          </p:nvPr>
        </p:nvSpPr>
        <p:spPr/>
        <p:txBody>
          <a:bodyPr/>
          <a:lstStyle/>
          <a:p>
            <a:r>
              <a:rPr lang="en-IN" b="1" dirty="0">
                <a:solidFill>
                  <a:srgbClr val="C00000"/>
                </a:solidFill>
              </a:rPr>
              <a:t>Conclusion</a:t>
            </a:r>
          </a:p>
        </p:txBody>
      </p:sp>
      <p:sp>
        <p:nvSpPr>
          <p:cNvPr id="3" name="Content Placeholder 2">
            <a:extLst>
              <a:ext uri="{FF2B5EF4-FFF2-40B4-BE49-F238E27FC236}">
                <a16:creationId xmlns:a16="http://schemas.microsoft.com/office/drawing/2014/main" id="{FF879E8B-2F1B-2B0B-1E30-2C27DB6BD4A1}"/>
              </a:ext>
            </a:extLst>
          </p:cNvPr>
          <p:cNvSpPr>
            <a:spLocks noGrp="1"/>
          </p:cNvSpPr>
          <p:nvPr>
            <p:ph idx="1"/>
          </p:nvPr>
        </p:nvSpPr>
        <p:spPr/>
        <p:txBody>
          <a:bodyPr>
            <a:normAutofit/>
          </a:bodyPr>
          <a:lstStyle/>
          <a:p>
            <a:pPr>
              <a:lnSpc>
                <a:spcPct val="120000"/>
              </a:lnSpc>
            </a:pPr>
            <a:r>
              <a:rPr lang="en-US" sz="2400" dirty="0">
                <a:latin typeface="+mj-lt"/>
                <a:ea typeface="Cambria" panose="02040503050406030204" pitchFamily="18" charset="0"/>
              </a:rPr>
              <a:t>Detecting fake news is crucial in combating misinformation. Machine learning models help automate this process, but challenges like biased data and sophisticated fake news (e.g., deepfakes) persist. Future improvements could include better accuracy, advanced NLP techniques, and multimedia verification for detecting fake images and videos.</a:t>
            </a:r>
            <a:endParaRPr lang="en-IN" sz="2400" dirty="0">
              <a:latin typeface="+mj-lt"/>
              <a:ea typeface="Cambria" panose="02040503050406030204" pitchFamily="18" charset="0"/>
            </a:endParaRPr>
          </a:p>
        </p:txBody>
      </p:sp>
      <p:pic>
        <p:nvPicPr>
          <p:cNvPr id="4" name="Picture 3" descr="A black background with red text&#10;&#10;Description automatically generated">
            <a:extLst>
              <a:ext uri="{FF2B5EF4-FFF2-40B4-BE49-F238E27FC236}">
                <a16:creationId xmlns:a16="http://schemas.microsoft.com/office/drawing/2014/main" id="{3C72A1BB-B881-340F-5A87-4794794763D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5" name="Footer Placeholder 2">
            <a:extLst>
              <a:ext uri="{FF2B5EF4-FFF2-40B4-BE49-F238E27FC236}">
                <a16:creationId xmlns:a16="http://schemas.microsoft.com/office/drawing/2014/main" id="{B98A6936-6F3A-20C2-13EF-020A6BFEF377}"/>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2129812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A60FA-B177-F8B5-1F1B-5622F29DD07E}"/>
              </a:ext>
            </a:extLst>
          </p:cNvPr>
          <p:cNvSpPr>
            <a:spLocks noGrp="1"/>
          </p:cNvSpPr>
          <p:nvPr>
            <p:ph type="title"/>
          </p:nvPr>
        </p:nvSpPr>
        <p:spPr/>
        <p:txBody>
          <a:bodyPr/>
          <a:lstStyle/>
          <a:p>
            <a:r>
              <a:rPr lang="en-IN" b="1" dirty="0">
                <a:solidFill>
                  <a:srgbClr val="C00000"/>
                </a:solidFill>
              </a:rPr>
              <a:t>Future Scope</a:t>
            </a:r>
          </a:p>
        </p:txBody>
      </p:sp>
      <p:sp>
        <p:nvSpPr>
          <p:cNvPr id="3" name="Content Placeholder 2">
            <a:extLst>
              <a:ext uri="{FF2B5EF4-FFF2-40B4-BE49-F238E27FC236}">
                <a16:creationId xmlns:a16="http://schemas.microsoft.com/office/drawing/2014/main" id="{DEF1DBF7-1C65-9117-03C6-F8DE260F8391}"/>
              </a:ext>
            </a:extLst>
          </p:cNvPr>
          <p:cNvSpPr>
            <a:spLocks noGrp="1"/>
          </p:cNvSpPr>
          <p:nvPr>
            <p:ph idx="1"/>
          </p:nvPr>
        </p:nvSpPr>
        <p:spPr>
          <a:xfrm>
            <a:off x="838200" y="1825625"/>
            <a:ext cx="10515600" cy="1603375"/>
          </a:xfrm>
        </p:spPr>
        <p:txBody>
          <a:bodyPr/>
          <a:lstStyle/>
          <a:p>
            <a:r>
              <a:rPr lang="en-US" b="1" dirty="0">
                <a:solidFill>
                  <a:schemeClr val="accent2"/>
                </a:solidFill>
              </a:rPr>
              <a:t>Deep Learning Models:</a:t>
            </a:r>
          </a:p>
          <a:p>
            <a:pPr lvl="1"/>
            <a:r>
              <a:rPr lang="en-US" dirty="0"/>
              <a:t>Implementation of deep learning models like BERT and GPT can greatly improve the understanding of text, context, and semantics, leading to better detection of subtle fake news.</a:t>
            </a:r>
          </a:p>
          <a:p>
            <a:pPr lvl="1"/>
            <a:endParaRPr lang="en-US" dirty="0"/>
          </a:p>
          <a:p>
            <a:pPr lvl="1"/>
            <a:endParaRPr lang="en-US" dirty="0"/>
          </a:p>
          <a:p>
            <a:pPr lvl="1"/>
            <a:endParaRPr lang="en-US" dirty="0"/>
          </a:p>
          <a:p>
            <a:pPr lvl="1"/>
            <a:endParaRPr lang="en-US" dirty="0"/>
          </a:p>
          <a:p>
            <a:pPr lvl="1"/>
            <a:endParaRPr lang="en-US" dirty="0"/>
          </a:p>
        </p:txBody>
      </p:sp>
      <p:sp>
        <p:nvSpPr>
          <p:cNvPr id="7" name="Content Placeholder 2">
            <a:extLst>
              <a:ext uri="{FF2B5EF4-FFF2-40B4-BE49-F238E27FC236}">
                <a16:creationId xmlns:a16="http://schemas.microsoft.com/office/drawing/2014/main" id="{4A5102BE-02F9-115F-00EB-24D2DC577045}"/>
              </a:ext>
            </a:extLst>
          </p:cNvPr>
          <p:cNvSpPr txBox="1">
            <a:spLocks/>
          </p:cNvSpPr>
          <p:nvPr/>
        </p:nvSpPr>
        <p:spPr>
          <a:xfrm>
            <a:off x="838200" y="3563937"/>
            <a:ext cx="10515600" cy="18767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solidFill>
                  <a:schemeClr val="accent2"/>
                </a:solidFill>
              </a:rPr>
              <a:t>Detecting Fake Multimedia</a:t>
            </a:r>
            <a:r>
              <a:rPr lang="en-US" b="1" dirty="0">
                <a:solidFill>
                  <a:schemeClr val="accent2"/>
                </a:solidFill>
              </a:rPr>
              <a:t>:</a:t>
            </a:r>
          </a:p>
          <a:p>
            <a:pPr lvl="1"/>
            <a:r>
              <a:rPr lang="en-US" dirty="0"/>
              <a:t>Future systems can be enhanced to identify not only fake news articles but also fake images and videos (deepfakes), using image recognition and video analysis technologies. This would broaden the scope of automated fake content detection.</a:t>
            </a:r>
          </a:p>
          <a:p>
            <a:pPr lvl="1"/>
            <a:endParaRPr lang="en-US" dirty="0"/>
          </a:p>
          <a:p>
            <a:pPr lvl="1"/>
            <a:endParaRPr lang="en-US" dirty="0"/>
          </a:p>
          <a:p>
            <a:pPr lvl="1"/>
            <a:endParaRPr lang="en-US" dirty="0"/>
          </a:p>
          <a:p>
            <a:pPr lvl="1"/>
            <a:endParaRPr lang="en-US" dirty="0"/>
          </a:p>
        </p:txBody>
      </p:sp>
      <p:pic>
        <p:nvPicPr>
          <p:cNvPr id="8" name="Picture 7" descr="A black background with red text&#10;&#10;Description automatically generated">
            <a:extLst>
              <a:ext uri="{FF2B5EF4-FFF2-40B4-BE49-F238E27FC236}">
                <a16:creationId xmlns:a16="http://schemas.microsoft.com/office/drawing/2014/main" id="{8539516F-1C7F-7267-C9D0-56101974D688}"/>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9" name="Footer Placeholder 2">
            <a:extLst>
              <a:ext uri="{FF2B5EF4-FFF2-40B4-BE49-F238E27FC236}">
                <a16:creationId xmlns:a16="http://schemas.microsoft.com/office/drawing/2014/main" id="{8110F07F-0926-453D-2908-9A9489C1807E}"/>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3187674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AD2AC-C90B-20BC-A09A-FE4955B41B13}"/>
              </a:ext>
            </a:extLst>
          </p:cNvPr>
          <p:cNvSpPr>
            <a:spLocks noGrp="1"/>
          </p:cNvSpPr>
          <p:nvPr>
            <p:ph type="title"/>
          </p:nvPr>
        </p:nvSpPr>
        <p:spPr/>
        <p:txBody>
          <a:bodyPr/>
          <a:lstStyle/>
          <a:p>
            <a:r>
              <a:rPr lang="en-IN" dirty="0"/>
              <a:t>Contents</a:t>
            </a:r>
          </a:p>
        </p:txBody>
      </p:sp>
      <p:sp>
        <p:nvSpPr>
          <p:cNvPr id="4" name="Footer Placeholder 2">
            <a:extLst>
              <a:ext uri="{FF2B5EF4-FFF2-40B4-BE49-F238E27FC236}">
                <a16:creationId xmlns:a16="http://schemas.microsoft.com/office/drawing/2014/main" id="{E679E94D-165A-DCDD-E2C1-A72D977A7401}"/>
              </a:ext>
            </a:extLst>
          </p:cNvPr>
          <p:cNvSpPr>
            <a:spLocks noGrp="1" noRot="1" noMove="1" noResize="1" noEditPoints="1" noAdjustHandles="1" noChangeArrowheads="1" noChangeShapeType="1"/>
          </p:cNvSpPr>
          <p:nvPr>
            <p:ph type="ftr" sz="quarter" idx="11"/>
          </p:nvPr>
        </p:nvSpPr>
        <p:spPr>
          <a:xfrm>
            <a:off x="4038600" y="6356350"/>
            <a:ext cx="4114800" cy="365125"/>
          </a:xfrm>
        </p:spPr>
        <p:txBody>
          <a:bodyPr/>
          <a:lstStyle/>
          <a:p>
            <a:r>
              <a:rPr lang="en-US" dirty="0"/>
              <a:t>LNRS HACKATHON 2024</a:t>
            </a:r>
          </a:p>
        </p:txBody>
      </p:sp>
      <p:pic>
        <p:nvPicPr>
          <p:cNvPr id="5" name="Picture 4" descr="A black background with red text&#10;&#10;Description automatically generated">
            <a:extLst>
              <a:ext uri="{FF2B5EF4-FFF2-40B4-BE49-F238E27FC236}">
                <a16:creationId xmlns:a16="http://schemas.microsoft.com/office/drawing/2014/main" id="{1F2B89D1-3BA8-B261-411D-1C3FC36B10C8}"/>
              </a:ext>
            </a:extLst>
          </p:cNvPr>
          <p:cNvPicPr>
            <a:picLocks noGrp="1" noRo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9" name="Rectangle: Rounded Corners 8">
            <a:extLst>
              <a:ext uri="{FF2B5EF4-FFF2-40B4-BE49-F238E27FC236}">
                <a16:creationId xmlns:a16="http://schemas.microsoft.com/office/drawing/2014/main" id="{14AC5A9E-A1E3-50E2-E150-4FB63AC8B113}"/>
              </a:ext>
            </a:extLst>
          </p:cNvPr>
          <p:cNvSpPr/>
          <p:nvPr/>
        </p:nvSpPr>
        <p:spPr>
          <a:xfrm>
            <a:off x="333376" y="1297098"/>
            <a:ext cx="10222735" cy="4409221"/>
          </a:xfrm>
          <a:prstGeom prst="roundRect">
            <a:avLst>
              <a:gd name="adj" fmla="val 10000"/>
            </a:avLst>
          </a:prstGeom>
        </p:spPr>
        <p:style>
          <a:lnRef idx="0">
            <a:schemeClr val="dk2">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6" name="TextBox 5">
            <a:extLst>
              <a:ext uri="{FF2B5EF4-FFF2-40B4-BE49-F238E27FC236}">
                <a16:creationId xmlns:a16="http://schemas.microsoft.com/office/drawing/2014/main" id="{32D379BB-A793-5372-3C53-9B324740298D}"/>
              </a:ext>
            </a:extLst>
          </p:cNvPr>
          <p:cNvSpPr txBox="1"/>
          <p:nvPr/>
        </p:nvSpPr>
        <p:spPr>
          <a:xfrm>
            <a:off x="599593" y="1500543"/>
            <a:ext cx="3360920" cy="5016758"/>
          </a:xfrm>
          <a:prstGeom prst="rect">
            <a:avLst/>
          </a:prstGeom>
          <a:noFill/>
        </p:spPr>
        <p:txBody>
          <a:bodyPr wrap="square" rtlCol="0">
            <a:spAutoFit/>
          </a:bodyPr>
          <a:lstStyle/>
          <a:p>
            <a:pPr marL="342900" indent="-342900">
              <a:buFont typeface="+mj-lt"/>
              <a:buAutoNum type="arabicPeriod"/>
            </a:pPr>
            <a:r>
              <a:rPr lang="en-IN" sz="3200" dirty="0"/>
              <a:t>Introduction</a:t>
            </a:r>
          </a:p>
          <a:p>
            <a:pPr marL="342900" indent="-342900">
              <a:buFont typeface="+mj-lt"/>
              <a:buAutoNum type="arabicPeriod"/>
            </a:pPr>
            <a:r>
              <a:rPr lang="en-IN" sz="3200" dirty="0"/>
              <a:t>Motivation</a:t>
            </a:r>
          </a:p>
          <a:p>
            <a:pPr marL="342900" indent="-342900">
              <a:buFont typeface="+mj-lt"/>
              <a:buAutoNum type="arabicPeriod"/>
            </a:pPr>
            <a:r>
              <a:rPr lang="en-IN" sz="3200" dirty="0"/>
              <a:t>Libraries used</a:t>
            </a:r>
          </a:p>
          <a:p>
            <a:pPr marL="342900" indent="-342900">
              <a:buFont typeface="+mj-lt"/>
              <a:buAutoNum type="arabicPeriod"/>
            </a:pPr>
            <a:r>
              <a:rPr lang="en-IN" sz="3200" dirty="0"/>
              <a:t>Dataset</a:t>
            </a:r>
          </a:p>
          <a:p>
            <a:pPr marL="342900" indent="-342900">
              <a:buFont typeface="+mj-lt"/>
              <a:buAutoNum type="arabicPeriod"/>
            </a:pPr>
            <a:r>
              <a:rPr lang="en-IN" sz="3200" dirty="0"/>
              <a:t>Code (Input)</a:t>
            </a:r>
          </a:p>
          <a:p>
            <a:pPr marL="342900" indent="-342900">
              <a:buFont typeface="+mj-lt"/>
              <a:buAutoNum type="arabicPeriod"/>
            </a:pPr>
            <a:r>
              <a:rPr lang="en-IN" sz="3200" dirty="0"/>
              <a:t>Output</a:t>
            </a:r>
          </a:p>
          <a:p>
            <a:pPr marL="342900" indent="-342900">
              <a:buFont typeface="+mj-lt"/>
              <a:buAutoNum type="arabicPeriod"/>
            </a:pPr>
            <a:r>
              <a:rPr lang="en-IN" sz="3200" dirty="0"/>
              <a:t>Video</a:t>
            </a:r>
          </a:p>
          <a:p>
            <a:pPr marL="342900" indent="-342900">
              <a:buFont typeface="+mj-lt"/>
              <a:buAutoNum type="arabicPeriod"/>
            </a:pPr>
            <a:r>
              <a:rPr lang="en-IN" sz="3200" dirty="0"/>
              <a:t>Conclusion</a:t>
            </a:r>
          </a:p>
          <a:p>
            <a:pPr marL="342900" indent="-342900">
              <a:buFont typeface="+mj-lt"/>
              <a:buAutoNum type="arabicPeriod"/>
            </a:pPr>
            <a:endParaRPr lang="en-IN" sz="3200" dirty="0"/>
          </a:p>
          <a:p>
            <a:pPr marL="342900" indent="-342900">
              <a:buFont typeface="+mj-lt"/>
              <a:buAutoNum type="arabicPeriod"/>
            </a:pPr>
            <a:endParaRPr lang="en-IN" sz="3200" dirty="0"/>
          </a:p>
        </p:txBody>
      </p:sp>
    </p:spTree>
    <p:extLst>
      <p:ext uri="{BB962C8B-B14F-4D97-AF65-F5344CB8AC3E}">
        <p14:creationId xmlns:p14="http://schemas.microsoft.com/office/powerpoint/2010/main" val="2796473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529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7F7317D-9580-7119-C481-CD12023B23D6}"/>
              </a:ext>
            </a:extLst>
          </p:cNvPr>
          <p:cNvSpPr/>
          <p:nvPr/>
        </p:nvSpPr>
        <p:spPr>
          <a:xfrm>
            <a:off x="729616" y="1388538"/>
            <a:ext cx="10515600" cy="4409221"/>
          </a:xfrm>
          <a:prstGeom prst="roundRect">
            <a:avLst>
              <a:gd name="adj" fmla="val 10000"/>
            </a:avLst>
          </a:prstGeom>
        </p:spPr>
        <p:style>
          <a:lnRef idx="0">
            <a:schemeClr val="dk2">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 name="Title 1">
            <a:extLst>
              <a:ext uri="{FF2B5EF4-FFF2-40B4-BE49-F238E27FC236}">
                <a16:creationId xmlns:a16="http://schemas.microsoft.com/office/drawing/2014/main" id="{6F77C683-4896-07B7-D172-9E3CADC89E66}"/>
              </a:ext>
            </a:extLst>
          </p:cNvPr>
          <p:cNvSpPr>
            <a:spLocks noGrp="1"/>
          </p:cNvSpPr>
          <p:nvPr>
            <p:ph type="title"/>
          </p:nvPr>
        </p:nvSpPr>
        <p:spPr/>
        <p:txBody>
          <a:bodyPr/>
          <a:lstStyle/>
          <a:p>
            <a:r>
              <a:rPr lang="en-IN" b="1" dirty="0">
                <a:solidFill>
                  <a:srgbClr val="FF0000"/>
                </a:solidFill>
                <a:latin typeface="Aptos Display" panose="020B0004020202020204" pitchFamily="34" charset="0"/>
              </a:rPr>
              <a:t>What is Fake News?</a:t>
            </a:r>
          </a:p>
        </p:txBody>
      </p:sp>
      <p:sp>
        <p:nvSpPr>
          <p:cNvPr id="3" name="Content Placeholder 2">
            <a:extLst>
              <a:ext uri="{FF2B5EF4-FFF2-40B4-BE49-F238E27FC236}">
                <a16:creationId xmlns:a16="http://schemas.microsoft.com/office/drawing/2014/main" id="{D2423CAE-CCFD-0565-C70E-C4E943DDADC2}"/>
              </a:ext>
            </a:extLst>
          </p:cNvPr>
          <p:cNvSpPr>
            <a:spLocks noGrp="1"/>
          </p:cNvSpPr>
          <p:nvPr>
            <p:ph idx="1"/>
          </p:nvPr>
        </p:nvSpPr>
        <p:spPr>
          <a:xfrm>
            <a:off x="838200" y="1598296"/>
            <a:ext cx="10515600" cy="4351338"/>
          </a:xfrm>
        </p:spPr>
        <p:txBody>
          <a:bodyPr/>
          <a:lstStyle/>
          <a:p>
            <a:r>
              <a:rPr lang="en-IN" b="1" dirty="0"/>
              <a:t>Definition</a:t>
            </a:r>
            <a:r>
              <a:rPr lang="en-IN" dirty="0"/>
              <a:t>:</a:t>
            </a:r>
            <a:br>
              <a:rPr lang="en-IN" dirty="0"/>
            </a:br>
            <a:r>
              <a:rPr lang="en-US" sz="2400" dirty="0"/>
              <a:t>Fake news is false or misleading information that looks like real news.</a:t>
            </a:r>
          </a:p>
          <a:p>
            <a:r>
              <a:rPr lang="en-IN" b="1" dirty="0"/>
              <a:t>Importance of Detection:</a:t>
            </a:r>
            <a:br>
              <a:rPr lang="en-IN" dirty="0"/>
            </a:br>
            <a:r>
              <a:rPr lang="en-US" sz="2400" dirty="0"/>
              <a:t>In the digital age, fake news spreads rapidly through social media and other platforms, leading to significant consequences such as:</a:t>
            </a:r>
          </a:p>
          <a:p>
            <a:pPr lvl="1"/>
            <a:r>
              <a:rPr lang="en-US" dirty="0"/>
              <a:t>Misinformation in Elections: Manipulating public opinion.</a:t>
            </a:r>
          </a:p>
          <a:p>
            <a:pPr lvl="1"/>
            <a:r>
              <a:rPr lang="en-US" dirty="0"/>
              <a:t>Public Health Risks: Spreading false information during crises (e.g., COVID-19).</a:t>
            </a:r>
          </a:p>
          <a:p>
            <a:pPr lvl="1"/>
            <a:r>
              <a:rPr lang="en-US" dirty="0"/>
              <a:t>Economic Impact: Affecting stock markets and consumer trust.</a:t>
            </a:r>
          </a:p>
          <a:p>
            <a:endParaRPr lang="en-US" sz="2400" dirty="0"/>
          </a:p>
        </p:txBody>
      </p:sp>
      <p:pic>
        <p:nvPicPr>
          <p:cNvPr id="5" name="Picture 4" descr="A black background with red text&#10;&#10;Description automatically generated">
            <a:extLst>
              <a:ext uri="{FF2B5EF4-FFF2-40B4-BE49-F238E27FC236}">
                <a16:creationId xmlns:a16="http://schemas.microsoft.com/office/drawing/2014/main" id="{F6989202-BE71-CB6A-0574-EE4FF755E41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6" name="Footer Placeholder 2">
            <a:extLst>
              <a:ext uri="{FF2B5EF4-FFF2-40B4-BE49-F238E27FC236}">
                <a16:creationId xmlns:a16="http://schemas.microsoft.com/office/drawing/2014/main" id="{BB5EF486-3A53-FAE6-8744-9869FDA5A649}"/>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3916035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3A11CB6-7481-C75B-DEC0-E0E16B7F67F1}"/>
              </a:ext>
            </a:extLst>
          </p:cNvPr>
          <p:cNvSpPr/>
          <p:nvPr/>
        </p:nvSpPr>
        <p:spPr>
          <a:xfrm>
            <a:off x="838200" y="1510458"/>
            <a:ext cx="10222735" cy="4409221"/>
          </a:xfrm>
          <a:prstGeom prst="roundRect">
            <a:avLst>
              <a:gd name="adj" fmla="val 10000"/>
            </a:avLst>
          </a:prstGeom>
        </p:spPr>
        <p:style>
          <a:lnRef idx="0">
            <a:schemeClr val="dk2">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 name="Title 1">
            <a:extLst>
              <a:ext uri="{FF2B5EF4-FFF2-40B4-BE49-F238E27FC236}">
                <a16:creationId xmlns:a16="http://schemas.microsoft.com/office/drawing/2014/main" id="{A495D06B-5F4E-1E81-31EB-34BF0707E0EE}"/>
              </a:ext>
            </a:extLst>
          </p:cNvPr>
          <p:cNvSpPr>
            <a:spLocks noGrp="1"/>
          </p:cNvSpPr>
          <p:nvPr>
            <p:ph type="title"/>
          </p:nvPr>
        </p:nvSpPr>
        <p:spPr/>
        <p:txBody>
          <a:bodyPr/>
          <a:lstStyle/>
          <a:p>
            <a:r>
              <a:rPr lang="en-US" b="1" dirty="0">
                <a:solidFill>
                  <a:srgbClr val="FF0000"/>
                </a:solidFill>
                <a:latin typeface="Aptos Display" panose="020B0004020202020204" pitchFamily="34" charset="0"/>
              </a:rPr>
              <a:t>Why is Fake News Detection Important?</a:t>
            </a:r>
            <a:endParaRPr lang="en-IN" b="1" dirty="0">
              <a:solidFill>
                <a:srgbClr val="FF0000"/>
              </a:solidFill>
              <a:latin typeface="Aptos Display" panose="020B0004020202020204" pitchFamily="34" charset="0"/>
            </a:endParaRPr>
          </a:p>
        </p:txBody>
      </p:sp>
      <p:sp>
        <p:nvSpPr>
          <p:cNvPr id="3" name="Content Placeholder 2">
            <a:extLst>
              <a:ext uri="{FF2B5EF4-FFF2-40B4-BE49-F238E27FC236}">
                <a16:creationId xmlns:a16="http://schemas.microsoft.com/office/drawing/2014/main" id="{204DCD42-6967-2868-64BF-DC8CAF834F4B}"/>
              </a:ext>
            </a:extLst>
          </p:cNvPr>
          <p:cNvSpPr>
            <a:spLocks noGrp="1"/>
          </p:cNvSpPr>
          <p:nvPr>
            <p:ph idx="1"/>
          </p:nvPr>
        </p:nvSpPr>
        <p:spPr/>
        <p:txBody>
          <a:bodyPr/>
          <a:lstStyle/>
          <a:p>
            <a:r>
              <a:rPr lang="en-IN" dirty="0"/>
              <a:t>Societal Impact</a:t>
            </a:r>
          </a:p>
          <a:p>
            <a:r>
              <a:rPr lang="en-IN" dirty="0"/>
              <a:t>Political Impact</a:t>
            </a:r>
          </a:p>
          <a:p>
            <a:r>
              <a:rPr lang="en-IN" dirty="0"/>
              <a:t>Economic Impact</a:t>
            </a:r>
          </a:p>
          <a:p>
            <a:r>
              <a:rPr lang="en-IN" dirty="0"/>
              <a:t>Real World Consequences</a:t>
            </a:r>
          </a:p>
          <a:p>
            <a:r>
              <a:rPr lang="en-IN" dirty="0"/>
              <a:t>The Need for Detection</a:t>
            </a:r>
          </a:p>
        </p:txBody>
      </p:sp>
      <p:pic>
        <p:nvPicPr>
          <p:cNvPr id="5" name="Picture 4" descr="A black background with red text&#10;&#10;Description automatically generated">
            <a:extLst>
              <a:ext uri="{FF2B5EF4-FFF2-40B4-BE49-F238E27FC236}">
                <a16:creationId xmlns:a16="http://schemas.microsoft.com/office/drawing/2014/main" id="{233B6CBB-96C4-6794-8371-1B0F889267E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6" name="Footer Placeholder 2">
            <a:extLst>
              <a:ext uri="{FF2B5EF4-FFF2-40B4-BE49-F238E27FC236}">
                <a16:creationId xmlns:a16="http://schemas.microsoft.com/office/drawing/2014/main" id="{EDFF72DF-9848-CD0B-9D46-F2FFF4915A9C}"/>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1123075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AC11D4E-942E-A9A0-D22C-B09A1E4C18F3}"/>
              </a:ext>
            </a:extLst>
          </p:cNvPr>
          <p:cNvSpPr/>
          <p:nvPr/>
        </p:nvSpPr>
        <p:spPr>
          <a:xfrm>
            <a:off x="838200" y="1388538"/>
            <a:ext cx="10622280" cy="4409221"/>
          </a:xfrm>
          <a:prstGeom prst="roundRect">
            <a:avLst>
              <a:gd name="adj" fmla="val 10000"/>
            </a:avLst>
          </a:prstGeom>
        </p:spPr>
        <p:style>
          <a:lnRef idx="0">
            <a:schemeClr val="dk2">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 name="Title 1">
            <a:extLst>
              <a:ext uri="{FF2B5EF4-FFF2-40B4-BE49-F238E27FC236}">
                <a16:creationId xmlns:a16="http://schemas.microsoft.com/office/drawing/2014/main" id="{4B0DE9E5-6B1B-125A-C5E9-A38D461452CF}"/>
              </a:ext>
            </a:extLst>
          </p:cNvPr>
          <p:cNvSpPr>
            <a:spLocks noGrp="1"/>
          </p:cNvSpPr>
          <p:nvPr>
            <p:ph type="title"/>
          </p:nvPr>
        </p:nvSpPr>
        <p:spPr/>
        <p:txBody>
          <a:bodyPr/>
          <a:lstStyle/>
          <a:p>
            <a:r>
              <a:rPr lang="en-IN" b="1" dirty="0">
                <a:solidFill>
                  <a:srgbClr val="FF0000"/>
                </a:solidFill>
              </a:rPr>
              <a:t>Libraries Used</a:t>
            </a:r>
          </a:p>
        </p:txBody>
      </p:sp>
      <p:sp>
        <p:nvSpPr>
          <p:cNvPr id="3" name="Content Placeholder 2">
            <a:extLst>
              <a:ext uri="{FF2B5EF4-FFF2-40B4-BE49-F238E27FC236}">
                <a16:creationId xmlns:a16="http://schemas.microsoft.com/office/drawing/2014/main" id="{D8397FD7-FDA2-EB7A-61A2-885328CF6C8A}"/>
              </a:ext>
            </a:extLst>
          </p:cNvPr>
          <p:cNvSpPr>
            <a:spLocks noGrp="1"/>
          </p:cNvSpPr>
          <p:nvPr>
            <p:ph idx="1"/>
          </p:nvPr>
        </p:nvSpPr>
        <p:spPr/>
        <p:txBody>
          <a:bodyPr/>
          <a:lstStyle/>
          <a:p>
            <a:r>
              <a:rPr lang="en-US" b="1" dirty="0">
                <a:solidFill>
                  <a:schemeClr val="accent2"/>
                </a:solidFill>
              </a:rPr>
              <a:t>Pandas</a:t>
            </a:r>
            <a:r>
              <a:rPr lang="en-US" dirty="0"/>
              <a:t>:</a:t>
            </a:r>
          </a:p>
          <a:p>
            <a:pPr lvl="1"/>
            <a:r>
              <a:rPr lang="en-US" b="1" dirty="0"/>
              <a:t>Purpose</a:t>
            </a:r>
            <a:r>
              <a:rPr lang="en-US" dirty="0"/>
              <a:t>: Data manipulation and analysis.</a:t>
            </a:r>
          </a:p>
          <a:p>
            <a:pPr lvl="1"/>
            <a:r>
              <a:rPr lang="en-US" b="1" dirty="0"/>
              <a:t>Usage</a:t>
            </a:r>
            <a:r>
              <a:rPr lang="en-US" dirty="0"/>
              <a:t>: Loading the dataset (news.csv), handling data frames, and separating features and labels.</a:t>
            </a:r>
            <a:br>
              <a:rPr lang="en-US" dirty="0"/>
            </a:br>
            <a:endParaRPr lang="en-IN" dirty="0"/>
          </a:p>
          <a:p>
            <a:r>
              <a:rPr lang="en-US" b="1" dirty="0">
                <a:solidFill>
                  <a:schemeClr val="accent2"/>
                </a:solidFill>
              </a:rPr>
              <a:t>Pickle</a:t>
            </a:r>
            <a:r>
              <a:rPr lang="en-US" dirty="0"/>
              <a:t>:</a:t>
            </a:r>
          </a:p>
          <a:p>
            <a:pPr lvl="1"/>
            <a:r>
              <a:rPr lang="en-US" b="1" dirty="0"/>
              <a:t>Purpose</a:t>
            </a:r>
            <a:r>
              <a:rPr lang="en-US" dirty="0"/>
              <a:t>: Serializing and deserializing Python objects.</a:t>
            </a:r>
          </a:p>
          <a:p>
            <a:pPr lvl="1"/>
            <a:r>
              <a:rPr lang="en-US" b="1" dirty="0"/>
              <a:t>Usage</a:t>
            </a:r>
            <a:r>
              <a:rPr lang="en-US" dirty="0"/>
              <a:t>: Saving the trained model to a file so it can be loaded later without retraining.</a:t>
            </a:r>
          </a:p>
          <a:p>
            <a:pPr lvl="1"/>
            <a:endParaRPr lang="en-IN" dirty="0"/>
          </a:p>
        </p:txBody>
      </p:sp>
      <p:pic>
        <p:nvPicPr>
          <p:cNvPr id="6" name="Picture 5" descr="A black background with red text&#10;&#10;Description automatically generated">
            <a:extLst>
              <a:ext uri="{FF2B5EF4-FFF2-40B4-BE49-F238E27FC236}">
                <a16:creationId xmlns:a16="http://schemas.microsoft.com/office/drawing/2014/main" id="{35FCBBCA-2224-B85B-5375-F2AD63C3C646}"/>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7" name="Footer Placeholder 2">
            <a:extLst>
              <a:ext uri="{FF2B5EF4-FFF2-40B4-BE49-F238E27FC236}">
                <a16:creationId xmlns:a16="http://schemas.microsoft.com/office/drawing/2014/main" id="{31586D82-40B8-B4E9-7CC8-0E212FB3FB95}"/>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1910614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6F417F9-3BCD-2F24-34BD-7FD7594E6306}"/>
              </a:ext>
            </a:extLst>
          </p:cNvPr>
          <p:cNvSpPr/>
          <p:nvPr/>
        </p:nvSpPr>
        <p:spPr>
          <a:xfrm>
            <a:off x="838200" y="1388538"/>
            <a:ext cx="10668000" cy="4845257"/>
          </a:xfrm>
          <a:prstGeom prst="roundRect">
            <a:avLst>
              <a:gd name="adj" fmla="val 10000"/>
            </a:avLst>
          </a:prstGeom>
        </p:spPr>
        <p:style>
          <a:lnRef idx="0">
            <a:schemeClr val="dk2">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 name="Title 1">
            <a:extLst>
              <a:ext uri="{FF2B5EF4-FFF2-40B4-BE49-F238E27FC236}">
                <a16:creationId xmlns:a16="http://schemas.microsoft.com/office/drawing/2014/main" id="{5F2553BF-94C5-98EF-A0B3-927CAC65F444}"/>
              </a:ext>
            </a:extLst>
          </p:cNvPr>
          <p:cNvSpPr>
            <a:spLocks noGrp="1"/>
          </p:cNvSpPr>
          <p:nvPr>
            <p:ph type="title"/>
          </p:nvPr>
        </p:nvSpPr>
        <p:spPr/>
        <p:txBody>
          <a:bodyPr/>
          <a:lstStyle/>
          <a:p>
            <a:r>
              <a:rPr lang="en-IN" b="1" dirty="0">
                <a:solidFill>
                  <a:srgbClr val="C00000"/>
                </a:solidFill>
              </a:rPr>
              <a:t>Libraries Used</a:t>
            </a:r>
          </a:p>
        </p:txBody>
      </p:sp>
      <p:sp>
        <p:nvSpPr>
          <p:cNvPr id="3" name="Content Placeholder 2">
            <a:extLst>
              <a:ext uri="{FF2B5EF4-FFF2-40B4-BE49-F238E27FC236}">
                <a16:creationId xmlns:a16="http://schemas.microsoft.com/office/drawing/2014/main" id="{ACDEE24F-5B70-5AEF-2571-1CB88D745E96}"/>
              </a:ext>
            </a:extLst>
          </p:cNvPr>
          <p:cNvSpPr>
            <a:spLocks noGrp="1"/>
          </p:cNvSpPr>
          <p:nvPr>
            <p:ph idx="1"/>
          </p:nvPr>
        </p:nvSpPr>
        <p:spPr>
          <a:xfrm>
            <a:off x="838200" y="1566545"/>
            <a:ext cx="10515600" cy="4667250"/>
          </a:xfrm>
        </p:spPr>
        <p:txBody>
          <a:bodyPr>
            <a:normAutofit/>
          </a:bodyPr>
          <a:lstStyle/>
          <a:p>
            <a:r>
              <a:rPr lang="en-IN" b="1" dirty="0">
                <a:solidFill>
                  <a:schemeClr val="accent2"/>
                </a:solidFill>
              </a:rPr>
              <a:t>Scikit-learn</a:t>
            </a:r>
            <a:r>
              <a:rPr lang="en-IN" dirty="0"/>
              <a:t>:</a:t>
            </a:r>
          </a:p>
          <a:p>
            <a:pPr lvl="1"/>
            <a:r>
              <a:rPr lang="en-IN" b="1" dirty="0"/>
              <a:t>Purpose</a:t>
            </a:r>
            <a:r>
              <a:rPr lang="en-IN" dirty="0"/>
              <a:t>: Machine learning library for Python.</a:t>
            </a:r>
          </a:p>
          <a:p>
            <a:pPr lvl="1"/>
            <a:r>
              <a:rPr lang="en-IN" b="1" dirty="0"/>
              <a:t>Usage</a:t>
            </a:r>
            <a:r>
              <a:rPr lang="en-IN" dirty="0"/>
              <a:t>:</a:t>
            </a:r>
          </a:p>
          <a:p>
            <a:pPr lvl="2"/>
            <a:r>
              <a:rPr lang="en-IN" b="1" dirty="0"/>
              <a:t>Feature Extraction</a:t>
            </a:r>
            <a:r>
              <a:rPr lang="en-IN" dirty="0"/>
              <a:t>: Using TfidfVectorizer to convert text data into numerical format.</a:t>
            </a:r>
          </a:p>
          <a:p>
            <a:pPr lvl="2"/>
            <a:r>
              <a:rPr lang="en-IN" b="1" dirty="0"/>
              <a:t>Modelling: </a:t>
            </a:r>
            <a:r>
              <a:rPr lang="en-IN" dirty="0"/>
              <a:t>Implementing</a:t>
            </a:r>
            <a:r>
              <a:rPr lang="en-IN" b="1" dirty="0"/>
              <a:t> </a:t>
            </a:r>
            <a:r>
              <a:rPr lang="en-IN" dirty="0"/>
              <a:t>the PassiveAggressiveClassifier for classification tasks.</a:t>
            </a:r>
          </a:p>
          <a:p>
            <a:pPr lvl="2"/>
            <a:r>
              <a:rPr lang="en-IN" b="1" dirty="0"/>
              <a:t>Model Evaluation</a:t>
            </a:r>
            <a:r>
              <a:rPr lang="en-IN" dirty="0"/>
              <a:t>: Functions like train_test_split, accuracy score, and confusion_matrix to evaluate model performance.</a:t>
            </a:r>
          </a:p>
          <a:p>
            <a:r>
              <a:rPr lang="en-US" b="1" dirty="0">
                <a:solidFill>
                  <a:schemeClr val="accent2"/>
                </a:solidFill>
              </a:rPr>
              <a:t>Flask</a:t>
            </a:r>
            <a:r>
              <a:rPr lang="en-US" b="1" dirty="0"/>
              <a:t>:</a:t>
            </a:r>
          </a:p>
          <a:p>
            <a:pPr lvl="1"/>
            <a:r>
              <a:rPr lang="en-US" b="1" dirty="0"/>
              <a:t>Purpose:</a:t>
            </a:r>
            <a:r>
              <a:rPr lang="en-US" dirty="0"/>
              <a:t> A lightweight web framework for Python.</a:t>
            </a:r>
          </a:p>
          <a:p>
            <a:pPr lvl="1"/>
            <a:r>
              <a:rPr lang="en-US" b="1" dirty="0"/>
              <a:t>Usage:</a:t>
            </a:r>
            <a:endParaRPr lang="en-US" dirty="0"/>
          </a:p>
          <a:p>
            <a:pPr lvl="2"/>
            <a:r>
              <a:rPr lang="en-US" b="1" dirty="0"/>
              <a:t>Routing:</a:t>
            </a:r>
            <a:r>
              <a:rPr lang="en-US" dirty="0"/>
              <a:t> Define URL routes to map to specific functions</a:t>
            </a:r>
          </a:p>
          <a:p>
            <a:pPr lvl="2"/>
            <a:r>
              <a:rPr lang="en-US" b="1" dirty="0"/>
              <a:t>Running</a:t>
            </a:r>
            <a:r>
              <a:rPr lang="en-US" dirty="0"/>
              <a:t> </a:t>
            </a:r>
            <a:r>
              <a:rPr lang="en-US" b="1" dirty="0"/>
              <a:t>the</a:t>
            </a:r>
            <a:r>
              <a:rPr lang="en-US" dirty="0"/>
              <a:t> </a:t>
            </a:r>
            <a:r>
              <a:rPr lang="en-US" b="1" dirty="0"/>
              <a:t>App</a:t>
            </a:r>
            <a:r>
              <a:rPr lang="en-US" dirty="0"/>
              <a:t>: Use app.run() to start the Flask server.</a:t>
            </a:r>
          </a:p>
          <a:p>
            <a:pPr lvl="2"/>
            <a:endParaRPr lang="en-IN" dirty="0"/>
          </a:p>
        </p:txBody>
      </p:sp>
      <p:pic>
        <p:nvPicPr>
          <p:cNvPr id="9" name="Picture 8" descr="A black background with red text&#10;&#10;Description automatically generated">
            <a:extLst>
              <a:ext uri="{FF2B5EF4-FFF2-40B4-BE49-F238E27FC236}">
                <a16:creationId xmlns:a16="http://schemas.microsoft.com/office/drawing/2014/main" id="{D713CDF4-E35B-FD8D-FBD4-89198714DF32}"/>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10" name="Footer Placeholder 2">
            <a:extLst>
              <a:ext uri="{FF2B5EF4-FFF2-40B4-BE49-F238E27FC236}">
                <a16:creationId xmlns:a16="http://schemas.microsoft.com/office/drawing/2014/main" id="{3924F3B6-CD7A-2864-5ED8-2060E128EC2E}"/>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620108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71F8-4CF4-F447-5B47-28BDC99A5A0A}"/>
              </a:ext>
            </a:extLst>
          </p:cNvPr>
          <p:cNvSpPr>
            <a:spLocks noGrp="1"/>
          </p:cNvSpPr>
          <p:nvPr>
            <p:ph type="title"/>
          </p:nvPr>
        </p:nvSpPr>
        <p:spPr/>
        <p:txBody>
          <a:bodyPr/>
          <a:lstStyle/>
          <a:p>
            <a:r>
              <a:rPr lang="en-IN" b="1" dirty="0">
                <a:solidFill>
                  <a:srgbClr val="C00000"/>
                </a:solidFill>
              </a:rPr>
              <a:t>Dataset Used</a:t>
            </a:r>
          </a:p>
        </p:txBody>
      </p:sp>
      <p:pic>
        <p:nvPicPr>
          <p:cNvPr id="5" name="Content Placeholder 4">
            <a:extLst>
              <a:ext uri="{FF2B5EF4-FFF2-40B4-BE49-F238E27FC236}">
                <a16:creationId xmlns:a16="http://schemas.microsoft.com/office/drawing/2014/main" id="{EE4DB7FE-73BD-A40E-9B48-6CFBF8C78448}"/>
              </a:ext>
            </a:extLst>
          </p:cNvPr>
          <p:cNvPicPr>
            <a:picLocks noGrp="1" noChangeAspect="1"/>
          </p:cNvPicPr>
          <p:nvPr>
            <p:ph idx="1"/>
          </p:nvPr>
        </p:nvPicPr>
        <p:blipFill>
          <a:blip r:embed="rId2"/>
          <a:srcRect b="29530"/>
          <a:stretch/>
        </p:blipFill>
        <p:spPr>
          <a:xfrm>
            <a:off x="960120" y="1581785"/>
            <a:ext cx="7725676" cy="4573744"/>
          </a:xfrm>
        </p:spPr>
      </p:pic>
      <p:pic>
        <p:nvPicPr>
          <p:cNvPr id="6" name="Picture 5" descr="A black background with red text&#10;&#10;Description automatically generated">
            <a:extLst>
              <a:ext uri="{FF2B5EF4-FFF2-40B4-BE49-F238E27FC236}">
                <a16:creationId xmlns:a16="http://schemas.microsoft.com/office/drawing/2014/main" id="{18E4672A-E39A-3322-339C-3FECA610135B}"/>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7" name="Footer Placeholder 2">
            <a:extLst>
              <a:ext uri="{FF2B5EF4-FFF2-40B4-BE49-F238E27FC236}">
                <a16:creationId xmlns:a16="http://schemas.microsoft.com/office/drawing/2014/main" id="{95BB5A87-667B-EC62-27B2-6DBBE2D2C1AF}"/>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2804417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4FA639C-389C-ABF6-23FC-90E3D76B9304}"/>
              </a:ext>
            </a:extLst>
          </p:cNvPr>
          <p:cNvSpPr/>
          <p:nvPr/>
        </p:nvSpPr>
        <p:spPr>
          <a:xfrm>
            <a:off x="838200" y="1403778"/>
            <a:ext cx="10622280" cy="4409221"/>
          </a:xfrm>
          <a:prstGeom prst="roundRect">
            <a:avLst>
              <a:gd name="adj" fmla="val 10000"/>
            </a:avLst>
          </a:prstGeom>
        </p:spPr>
        <p:style>
          <a:lnRef idx="0">
            <a:schemeClr val="dk2">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 name="Title 1">
            <a:extLst>
              <a:ext uri="{FF2B5EF4-FFF2-40B4-BE49-F238E27FC236}">
                <a16:creationId xmlns:a16="http://schemas.microsoft.com/office/drawing/2014/main" id="{AE684CC5-2A16-CE90-FB03-02A0ECC72326}"/>
              </a:ext>
            </a:extLst>
          </p:cNvPr>
          <p:cNvSpPr>
            <a:spLocks noGrp="1"/>
          </p:cNvSpPr>
          <p:nvPr>
            <p:ph type="title"/>
          </p:nvPr>
        </p:nvSpPr>
        <p:spPr/>
        <p:txBody>
          <a:bodyPr/>
          <a:lstStyle/>
          <a:p>
            <a:r>
              <a:rPr lang="en-IN" b="1" dirty="0">
                <a:solidFill>
                  <a:srgbClr val="C00000"/>
                </a:solidFill>
              </a:rPr>
              <a:t>Classifiers Used</a:t>
            </a:r>
          </a:p>
        </p:txBody>
      </p:sp>
      <p:sp>
        <p:nvSpPr>
          <p:cNvPr id="3" name="Content Placeholder 2">
            <a:extLst>
              <a:ext uri="{FF2B5EF4-FFF2-40B4-BE49-F238E27FC236}">
                <a16:creationId xmlns:a16="http://schemas.microsoft.com/office/drawing/2014/main" id="{69497F7C-53E6-214A-A027-95F8AF3D0B55}"/>
              </a:ext>
            </a:extLst>
          </p:cNvPr>
          <p:cNvSpPr>
            <a:spLocks noGrp="1"/>
          </p:cNvSpPr>
          <p:nvPr>
            <p:ph idx="1"/>
          </p:nvPr>
        </p:nvSpPr>
        <p:spPr/>
        <p:txBody>
          <a:bodyPr/>
          <a:lstStyle/>
          <a:p>
            <a:r>
              <a:rPr lang="en-US" b="1" dirty="0">
                <a:solidFill>
                  <a:schemeClr val="accent2"/>
                </a:solidFill>
              </a:rPr>
              <a:t>PassiveAggressiveClassifier</a:t>
            </a:r>
            <a:r>
              <a:rPr lang="en-US" b="1" dirty="0"/>
              <a:t>:</a:t>
            </a:r>
            <a:endParaRPr lang="en-US" dirty="0"/>
          </a:p>
          <a:p>
            <a:pPr lvl="1"/>
            <a:r>
              <a:rPr lang="en-US" b="1" dirty="0"/>
              <a:t>Purpose:</a:t>
            </a:r>
            <a:r>
              <a:rPr lang="en-US" dirty="0"/>
              <a:t> A machine learning algorithm used for large-scale learning and online learning, updating the model as new data arrives.</a:t>
            </a:r>
          </a:p>
          <a:p>
            <a:pPr lvl="1"/>
            <a:r>
              <a:rPr lang="en-US" b="1" dirty="0"/>
              <a:t>Usage:</a:t>
            </a:r>
            <a:endParaRPr lang="en-US" dirty="0"/>
          </a:p>
          <a:p>
            <a:pPr marL="1200150" lvl="2" indent="-285750"/>
            <a:r>
              <a:rPr lang="en-US" b="1" dirty="0"/>
              <a:t>Online Learning:</a:t>
            </a:r>
            <a:r>
              <a:rPr lang="en-US" dirty="0"/>
              <a:t> Continuously updates the model when a misclassification occurs.</a:t>
            </a:r>
          </a:p>
          <a:p>
            <a:pPr marL="1200150" lvl="2" indent="-285750"/>
            <a:r>
              <a:rPr lang="en-US" b="1" dirty="0"/>
              <a:t>Fake News Detection:</a:t>
            </a:r>
            <a:r>
              <a:rPr lang="en-US" dirty="0"/>
              <a:t> Helps classify news articles as real or fake based on textual features.</a:t>
            </a:r>
          </a:p>
        </p:txBody>
      </p:sp>
      <p:pic>
        <p:nvPicPr>
          <p:cNvPr id="5" name="Picture 4" descr="A black background with red text&#10;&#10;Description automatically generated">
            <a:extLst>
              <a:ext uri="{FF2B5EF4-FFF2-40B4-BE49-F238E27FC236}">
                <a16:creationId xmlns:a16="http://schemas.microsoft.com/office/drawing/2014/main" id="{D30CCEB6-EEC0-C32B-892E-42A7AF34C82C}"/>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6" name="Footer Placeholder 2">
            <a:extLst>
              <a:ext uri="{FF2B5EF4-FFF2-40B4-BE49-F238E27FC236}">
                <a16:creationId xmlns:a16="http://schemas.microsoft.com/office/drawing/2014/main" id="{A948F368-D80B-B9CC-BC84-053E3458117A}"/>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35656014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798</TotalTime>
  <Words>650</Words>
  <Application>Microsoft Office PowerPoint</Application>
  <PresentationFormat>Widescreen</PresentationFormat>
  <Paragraphs>128</Paragraphs>
  <Slides>30</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Aptos</vt:lpstr>
      <vt:lpstr>Aptos Display</vt:lpstr>
      <vt:lpstr>Arial</vt:lpstr>
      <vt:lpstr>Calibri</vt:lpstr>
      <vt:lpstr>Source Sans Pro</vt:lpstr>
      <vt:lpstr>Source Sans Pro Light</vt:lpstr>
      <vt:lpstr>Office Theme</vt:lpstr>
      <vt:lpstr>PowerPoint Presentation</vt:lpstr>
      <vt:lpstr>ABOUT ME</vt:lpstr>
      <vt:lpstr>Contents</vt:lpstr>
      <vt:lpstr>What is Fake News?</vt:lpstr>
      <vt:lpstr>Why is Fake News Detection Important?</vt:lpstr>
      <vt:lpstr>Libraries Used</vt:lpstr>
      <vt:lpstr>Libraries Used</vt:lpstr>
      <vt:lpstr>Dataset Used</vt:lpstr>
      <vt:lpstr>Classifiers Used</vt:lpstr>
      <vt:lpstr>Code(Input)</vt:lpstr>
      <vt:lpstr>Code(Input)</vt:lpstr>
      <vt:lpstr>Code(Input)</vt:lpstr>
      <vt:lpstr>Code(Input)</vt:lpstr>
      <vt:lpstr>Code(Input)</vt:lpstr>
      <vt:lpstr>Code(Input)</vt:lpstr>
      <vt:lpstr>Code(Input)</vt:lpstr>
      <vt:lpstr>Code(Input)</vt:lpstr>
      <vt:lpstr>Output</vt:lpstr>
      <vt:lpstr>Code(Input)</vt:lpstr>
      <vt:lpstr>Output</vt:lpstr>
      <vt:lpstr>Code</vt:lpstr>
      <vt:lpstr>Code</vt:lpstr>
      <vt:lpstr>Web app</vt:lpstr>
      <vt:lpstr>Fake News</vt:lpstr>
      <vt:lpstr>Working</vt:lpstr>
      <vt:lpstr>Working</vt:lpstr>
      <vt:lpstr>PowerPoint Presentation</vt:lpstr>
      <vt:lpstr>Conclusion</vt:lpstr>
      <vt:lpstr>Future Scope</vt:lpstr>
      <vt:lpstr>PowerPoint Presentation</vt:lpstr>
    </vt:vector>
  </TitlesOfParts>
  <Company>LexisNexis Risk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Singh, Pradeep (RIS-MUM)</dc:creator>
  <cp:lastModifiedBy>nikhil jain</cp:lastModifiedBy>
  <cp:revision>6</cp:revision>
  <dcterms:created xsi:type="dcterms:W3CDTF">2024-09-26T03:48:01Z</dcterms:created>
  <dcterms:modified xsi:type="dcterms:W3CDTF">2024-10-01T10:50:55Z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49ac42a-3eb4-4074-b885-aea26bd6241e_Enabled">
    <vt:lpwstr>true</vt:lpwstr>
  </property>
  <property fmtid="{D5CDD505-2E9C-101B-9397-08002B2CF9AE}" pid="3" name="MSIP_Label_549ac42a-3eb4-4074-b885-aea26bd6241e_SetDate">
    <vt:lpwstr>2024-09-26T03:57:11Z</vt:lpwstr>
  </property>
  <property fmtid="{D5CDD505-2E9C-101B-9397-08002B2CF9AE}" pid="4" name="MSIP_Label_549ac42a-3eb4-4074-b885-aea26bd6241e_Method">
    <vt:lpwstr>Standard</vt:lpwstr>
  </property>
  <property fmtid="{D5CDD505-2E9C-101B-9397-08002B2CF9AE}" pid="5" name="MSIP_Label_549ac42a-3eb4-4074-b885-aea26bd6241e_Name">
    <vt:lpwstr>General Business</vt:lpwstr>
  </property>
  <property fmtid="{D5CDD505-2E9C-101B-9397-08002B2CF9AE}" pid="6" name="MSIP_Label_549ac42a-3eb4-4074-b885-aea26bd6241e_SiteId">
    <vt:lpwstr>9274ee3f-9425-4109-a27f-9fb15c10675d</vt:lpwstr>
  </property>
  <property fmtid="{D5CDD505-2E9C-101B-9397-08002B2CF9AE}" pid="7" name="MSIP_Label_549ac42a-3eb4-4074-b885-aea26bd6241e_ActionId">
    <vt:lpwstr>bbec7d46-2413-4c8e-866f-cc05bda192ab</vt:lpwstr>
  </property>
  <property fmtid="{D5CDD505-2E9C-101B-9397-08002B2CF9AE}" pid="8" name="MSIP_Label_549ac42a-3eb4-4074-b885-aea26bd6241e_ContentBits">
    <vt:lpwstr>0</vt:lpwstr>
  </property>
</Properties>
</file>